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media/image30.jpg" ContentType="image/png"/>
  <Override PartName="/ppt/ink/ink2.xml" ContentType="application/inkml+xml"/>
  <Override PartName="/ppt/notesSlides/notesSlide16.xml" ContentType="application/vnd.openxmlformats-officedocument.presentationml.notesSlide+xml"/>
  <Override PartName="/ppt/ink/ink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61" r:id="rId4"/>
    <p:sldId id="260" r:id="rId5"/>
    <p:sldId id="263" r:id="rId6"/>
    <p:sldId id="268" r:id="rId7"/>
    <p:sldId id="266" r:id="rId8"/>
    <p:sldId id="267" r:id="rId9"/>
    <p:sldId id="279" r:id="rId10"/>
    <p:sldId id="269" r:id="rId11"/>
    <p:sldId id="265" r:id="rId12"/>
    <p:sldId id="264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62" r:id="rId22"/>
    <p:sldId id="259" r:id="rId23"/>
    <p:sldId id="294" r:id="rId24"/>
    <p:sldId id="280" r:id="rId25"/>
    <p:sldId id="281" r:id="rId26"/>
    <p:sldId id="282" r:id="rId27"/>
    <p:sldId id="283" r:id="rId28"/>
    <p:sldId id="314" r:id="rId29"/>
    <p:sldId id="284" r:id="rId30"/>
    <p:sldId id="285" r:id="rId31"/>
    <p:sldId id="286" r:id="rId32"/>
    <p:sldId id="287" r:id="rId33"/>
    <p:sldId id="288" r:id="rId34"/>
    <p:sldId id="311" r:id="rId35"/>
    <p:sldId id="306" r:id="rId36"/>
    <p:sldId id="307" r:id="rId37"/>
    <p:sldId id="308" r:id="rId38"/>
    <p:sldId id="309" r:id="rId39"/>
    <p:sldId id="310" r:id="rId40"/>
    <p:sldId id="312" r:id="rId41"/>
    <p:sldId id="313" r:id="rId42"/>
    <p:sldId id="295" r:id="rId43"/>
    <p:sldId id="301" r:id="rId44"/>
    <p:sldId id="302" r:id="rId45"/>
    <p:sldId id="297" r:id="rId46"/>
    <p:sldId id="300" r:id="rId47"/>
    <p:sldId id="305" r:id="rId48"/>
    <p:sldId id="257" r:id="rId49"/>
  </p:sldIdLst>
  <p:sldSz cx="12192000" cy="6858000"/>
  <p:notesSz cx="6858000" cy="9144000"/>
  <p:embeddedFontLst>
    <p:embeddedFont>
      <p:font typeface="KoPubWorld돋움체 Bold" panose="020B0600000101010101" charset="-127"/>
      <p:bold r:id="rId51"/>
    </p:embeddedFont>
    <p:embeddedFont>
      <p:font typeface="KoPubWorld돋움체 Light" panose="020B0600000101010101" charset="-127"/>
      <p:regular r:id="rId52"/>
    </p:embeddedFont>
    <p:embeddedFont>
      <p:font typeface="KoPubWorld돋움체 Medium" panose="020B0600000101010101" charset="-127"/>
      <p:regular r:id="rId53"/>
    </p:embeddedFont>
    <p:embeddedFont>
      <p:font typeface="KoPub돋움체 Bold" panose="020B0600000101010101" charset="-127"/>
      <p:bold r:id="rId54"/>
    </p:embeddedFont>
    <p:embeddedFont>
      <p:font typeface="KoPub돋움체 Medium" panose="020B0600000101010101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5DF"/>
    <a:srgbClr val="006497"/>
    <a:srgbClr val="29A7E1"/>
    <a:srgbClr val="00AACF"/>
    <a:srgbClr val="7FD4E7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6D82AD-B727-4B53-B92B-048044D2181D}" type="doc">
      <dgm:prSet loTypeId="urn:microsoft.com/office/officeart/2005/8/layout/radial1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8E33882A-D610-4818-8B11-C454A17A0C53}">
      <dgm:prSet phldrT="[텍스트]"/>
      <dgm:spPr>
        <a:solidFill>
          <a:schemeClr val="accent6"/>
        </a:solidFill>
      </dgm:spPr>
      <dgm:t>
        <a:bodyPr/>
        <a:lstStyle/>
        <a:p>
          <a:pPr latinLnBrk="1"/>
          <a:r>
            <a: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운동</a:t>
          </a:r>
        </a:p>
      </dgm:t>
    </dgm:pt>
    <dgm:pt modelId="{9B8BEE8D-49E3-4B18-ADAF-909A289BCEB9}" type="parTrans" cxnId="{B281E58B-DD29-43B0-8CDC-32A03CC53813}">
      <dgm:prSet/>
      <dgm:spPr/>
      <dgm:t>
        <a:bodyPr/>
        <a:lstStyle/>
        <a:p>
          <a:pPr latinLnBrk="1"/>
          <a:endParaRPr lang="ko-KR" altLang="en-US"/>
        </a:p>
      </dgm:t>
    </dgm:pt>
    <dgm:pt modelId="{D4E2BBC8-3E17-4F56-BAD3-1550F0621F56}" type="sibTrans" cxnId="{B281E58B-DD29-43B0-8CDC-32A03CC53813}">
      <dgm:prSet/>
      <dgm:spPr/>
      <dgm:t>
        <a:bodyPr/>
        <a:lstStyle/>
        <a:p>
          <a:pPr latinLnBrk="1"/>
          <a:endParaRPr lang="ko-KR" altLang="en-US"/>
        </a:p>
      </dgm:t>
    </dgm:pt>
    <dgm:pt modelId="{F9565610-064D-4A9F-B137-60FF4292C83D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신체 기능 </a:t>
          </a:r>
          <a:endParaRPr lang="en-US" altLang="ko-KR" sz="20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  <a:p>
          <a:pPr latinLnBrk="1"/>
          <a:r>
            <a: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유지 및 향상</a:t>
          </a:r>
        </a:p>
      </dgm:t>
    </dgm:pt>
    <dgm:pt modelId="{0D103FDC-6FCD-4F40-936B-3251F39DA92E}" type="parTrans" cxnId="{464B5068-8C7B-413F-8715-9CF060026DA1}">
      <dgm:prSet/>
      <dgm:spPr/>
      <dgm:t>
        <a:bodyPr/>
        <a:lstStyle/>
        <a:p>
          <a:pPr latinLnBrk="1"/>
          <a:endParaRPr lang="ko-KR" altLang="en-US"/>
        </a:p>
      </dgm:t>
    </dgm:pt>
    <dgm:pt modelId="{611193C8-89AC-418B-B505-90A48226E350}" type="sibTrans" cxnId="{464B5068-8C7B-413F-8715-9CF060026DA1}">
      <dgm:prSet/>
      <dgm:spPr/>
      <dgm:t>
        <a:bodyPr/>
        <a:lstStyle/>
        <a:p>
          <a:pPr latinLnBrk="1"/>
          <a:endParaRPr lang="ko-KR" altLang="en-US"/>
        </a:p>
      </dgm:t>
    </dgm:pt>
    <dgm:pt modelId="{0A3E6B9B-9B64-441F-88BA-4FE2E21593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질병예방</a:t>
          </a:r>
        </a:p>
      </dgm:t>
    </dgm:pt>
    <dgm:pt modelId="{0E436F75-288E-4396-9AD4-EAFDB08028AB}" type="parTrans" cxnId="{01207ED1-2DFF-4E6F-AA0C-6F102722A07A}">
      <dgm:prSet/>
      <dgm:spPr/>
      <dgm:t>
        <a:bodyPr/>
        <a:lstStyle/>
        <a:p>
          <a:pPr latinLnBrk="1"/>
          <a:endParaRPr lang="ko-KR" altLang="en-US"/>
        </a:p>
      </dgm:t>
    </dgm:pt>
    <dgm:pt modelId="{22186E6E-472C-43AB-AC5E-66898DE7BDA7}" type="sibTrans" cxnId="{01207ED1-2DFF-4E6F-AA0C-6F102722A07A}">
      <dgm:prSet/>
      <dgm:spPr/>
      <dgm:t>
        <a:bodyPr/>
        <a:lstStyle/>
        <a:p>
          <a:pPr latinLnBrk="1"/>
          <a:endParaRPr lang="ko-KR" altLang="en-US"/>
        </a:p>
      </dgm:t>
    </dgm:pt>
    <dgm:pt modelId="{6AAEB239-6C76-4F24-B672-3357BAF97597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사회적 </a:t>
          </a:r>
          <a:endParaRPr lang="en-US" altLang="ko-KR" sz="20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  <a:p>
          <a:pPr latinLnBrk="1">
            <a:lnSpc>
              <a:spcPct val="100000"/>
            </a:lnSpc>
          </a:pPr>
          <a:r>
            <a: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교류</a:t>
          </a:r>
        </a:p>
      </dgm:t>
    </dgm:pt>
    <dgm:pt modelId="{4A6D2E10-CC1B-4BBC-8D53-F08782A94DB1}" type="parTrans" cxnId="{4744E3A3-ECA0-4C9D-AEA3-A4E3B2B35FBE}">
      <dgm:prSet/>
      <dgm:spPr/>
      <dgm:t>
        <a:bodyPr/>
        <a:lstStyle/>
        <a:p>
          <a:pPr latinLnBrk="1"/>
          <a:endParaRPr lang="ko-KR" altLang="en-US"/>
        </a:p>
      </dgm:t>
    </dgm:pt>
    <dgm:pt modelId="{240B565F-BDC5-4CC2-BBDE-B4F79FF2092D}" type="sibTrans" cxnId="{4744E3A3-ECA0-4C9D-AEA3-A4E3B2B35FBE}">
      <dgm:prSet/>
      <dgm:spPr/>
      <dgm:t>
        <a:bodyPr/>
        <a:lstStyle/>
        <a:p>
          <a:pPr latinLnBrk="1"/>
          <a:endParaRPr lang="ko-KR" altLang="en-US"/>
        </a:p>
      </dgm:t>
    </dgm:pt>
    <dgm:pt modelId="{99210E90-13F3-470F-ADE7-27BA3BEE6F2C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스트레스 </a:t>
          </a:r>
          <a:endParaRPr lang="en-US" altLang="ko-KR" sz="20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  <a:p>
          <a:pPr latinLnBrk="1"/>
          <a:r>
            <a: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해소</a:t>
          </a:r>
        </a:p>
      </dgm:t>
    </dgm:pt>
    <dgm:pt modelId="{37F8AD2E-760A-4414-89F4-2CAB0117ABA8}" type="parTrans" cxnId="{EA374822-3B7A-4F9C-9229-74C5C7DFC978}">
      <dgm:prSet/>
      <dgm:spPr/>
      <dgm:t>
        <a:bodyPr/>
        <a:lstStyle/>
        <a:p>
          <a:pPr latinLnBrk="1"/>
          <a:endParaRPr lang="ko-KR" altLang="en-US"/>
        </a:p>
      </dgm:t>
    </dgm:pt>
    <dgm:pt modelId="{870A2392-7E90-4AF5-8748-1963072F8B56}" type="sibTrans" cxnId="{EA374822-3B7A-4F9C-9229-74C5C7DFC978}">
      <dgm:prSet/>
      <dgm:spPr/>
      <dgm:t>
        <a:bodyPr/>
        <a:lstStyle/>
        <a:p>
          <a:pPr latinLnBrk="1"/>
          <a:endParaRPr lang="ko-KR" altLang="en-US"/>
        </a:p>
      </dgm:t>
    </dgm:pt>
    <dgm:pt modelId="{BCEF8156-FB04-4419-A81A-2060E82FD150}" type="pres">
      <dgm:prSet presAssocID="{1C6D82AD-B727-4B53-B92B-048044D2181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C132FF1-A17B-487D-87A7-77FCA0FF0FC2}" type="pres">
      <dgm:prSet presAssocID="{8E33882A-D610-4818-8B11-C454A17A0C53}" presName="centerShape" presStyleLbl="node0" presStyleIdx="0" presStyleCnt="1" custScaleX="105041" custScaleY="105041"/>
      <dgm:spPr/>
    </dgm:pt>
    <dgm:pt modelId="{DEF0F7FF-F039-41C7-AA94-6AFE9FB1BAD8}" type="pres">
      <dgm:prSet presAssocID="{0D103FDC-6FCD-4F40-936B-3251F39DA92E}" presName="Name9" presStyleLbl="parChTrans1D2" presStyleIdx="0" presStyleCnt="4"/>
      <dgm:spPr/>
    </dgm:pt>
    <dgm:pt modelId="{BDECA3D2-6DB4-4DC9-8C6C-08D6AB62AFDB}" type="pres">
      <dgm:prSet presAssocID="{0D103FDC-6FCD-4F40-936B-3251F39DA92E}" presName="connTx" presStyleLbl="parChTrans1D2" presStyleIdx="0" presStyleCnt="4"/>
      <dgm:spPr/>
    </dgm:pt>
    <dgm:pt modelId="{813B3786-AC5B-4F10-8822-C332096C30AC}" type="pres">
      <dgm:prSet presAssocID="{F9565610-064D-4A9F-B137-60FF4292C83D}" presName="node" presStyleLbl="node1" presStyleIdx="0" presStyleCnt="4" custScaleX="125328" custScaleY="125328" custRadScaleRad="99218" custRadScaleInc="141">
        <dgm:presLayoutVars>
          <dgm:bulletEnabled val="1"/>
        </dgm:presLayoutVars>
      </dgm:prSet>
      <dgm:spPr/>
    </dgm:pt>
    <dgm:pt modelId="{7E074B65-F597-4447-B661-BF62B9100137}" type="pres">
      <dgm:prSet presAssocID="{0E436F75-288E-4396-9AD4-EAFDB08028AB}" presName="Name9" presStyleLbl="parChTrans1D2" presStyleIdx="1" presStyleCnt="4"/>
      <dgm:spPr/>
    </dgm:pt>
    <dgm:pt modelId="{E629B49E-D80A-4ACB-B59A-AD5B438DA612}" type="pres">
      <dgm:prSet presAssocID="{0E436F75-288E-4396-9AD4-EAFDB08028AB}" presName="connTx" presStyleLbl="parChTrans1D2" presStyleIdx="1" presStyleCnt="4"/>
      <dgm:spPr/>
    </dgm:pt>
    <dgm:pt modelId="{5D602EAE-A15A-4B66-9AAD-A6FCA7CE9CB5}" type="pres">
      <dgm:prSet presAssocID="{0A3E6B9B-9B64-441F-88BA-4FE2E2159375}" presName="node" presStyleLbl="node1" presStyleIdx="1" presStyleCnt="4" custScaleX="125328" custScaleY="125328" custRadScaleRad="156687" custRadScaleInc="1490">
        <dgm:presLayoutVars>
          <dgm:bulletEnabled val="1"/>
        </dgm:presLayoutVars>
      </dgm:prSet>
      <dgm:spPr/>
    </dgm:pt>
    <dgm:pt modelId="{CEF5FFF5-2409-4FBE-9A15-6E843D3B1E8A}" type="pres">
      <dgm:prSet presAssocID="{4A6D2E10-CC1B-4BBC-8D53-F08782A94DB1}" presName="Name9" presStyleLbl="parChTrans1D2" presStyleIdx="2" presStyleCnt="4"/>
      <dgm:spPr/>
    </dgm:pt>
    <dgm:pt modelId="{58C48938-EC25-424E-9C42-D5E438F442CC}" type="pres">
      <dgm:prSet presAssocID="{4A6D2E10-CC1B-4BBC-8D53-F08782A94DB1}" presName="connTx" presStyleLbl="parChTrans1D2" presStyleIdx="2" presStyleCnt="4"/>
      <dgm:spPr/>
    </dgm:pt>
    <dgm:pt modelId="{3AACB12F-5E43-4017-84C9-EA4776EC3438}" type="pres">
      <dgm:prSet presAssocID="{6AAEB239-6C76-4F24-B672-3357BAF97597}" presName="node" presStyleLbl="node1" presStyleIdx="2" presStyleCnt="4" custScaleX="125328" custScaleY="125328" custRadScaleRad="118641" custRadScaleInc="1428">
        <dgm:presLayoutVars>
          <dgm:bulletEnabled val="1"/>
        </dgm:presLayoutVars>
      </dgm:prSet>
      <dgm:spPr/>
    </dgm:pt>
    <dgm:pt modelId="{C6252DF5-75B7-4218-950A-33DA56FC717F}" type="pres">
      <dgm:prSet presAssocID="{37F8AD2E-760A-4414-89F4-2CAB0117ABA8}" presName="Name9" presStyleLbl="parChTrans1D2" presStyleIdx="3" presStyleCnt="4"/>
      <dgm:spPr/>
    </dgm:pt>
    <dgm:pt modelId="{D4F78688-6CA2-4D89-A07E-679E7DEDD39D}" type="pres">
      <dgm:prSet presAssocID="{37F8AD2E-760A-4414-89F4-2CAB0117ABA8}" presName="connTx" presStyleLbl="parChTrans1D2" presStyleIdx="3" presStyleCnt="4"/>
      <dgm:spPr/>
    </dgm:pt>
    <dgm:pt modelId="{EBE0F3C9-2C88-4462-8F3B-878D56E7C78C}" type="pres">
      <dgm:prSet presAssocID="{99210E90-13F3-470F-ADE7-27BA3BEE6F2C}" presName="node" presStyleLbl="node1" presStyleIdx="3" presStyleCnt="4" custScaleX="125328" custScaleY="125328" custRadScaleRad="142493" custRadScaleInc="-1638">
        <dgm:presLayoutVars>
          <dgm:bulletEnabled val="1"/>
        </dgm:presLayoutVars>
      </dgm:prSet>
      <dgm:spPr/>
    </dgm:pt>
  </dgm:ptLst>
  <dgm:cxnLst>
    <dgm:cxn modelId="{9577F216-740C-4341-982C-9D885A2449CE}" type="presOf" srcId="{0D103FDC-6FCD-4F40-936B-3251F39DA92E}" destId="{DEF0F7FF-F039-41C7-AA94-6AFE9FB1BAD8}" srcOrd="0" destOrd="0" presId="urn:microsoft.com/office/officeart/2005/8/layout/radial1"/>
    <dgm:cxn modelId="{EA374822-3B7A-4F9C-9229-74C5C7DFC978}" srcId="{8E33882A-D610-4818-8B11-C454A17A0C53}" destId="{99210E90-13F3-470F-ADE7-27BA3BEE6F2C}" srcOrd="3" destOrd="0" parTransId="{37F8AD2E-760A-4414-89F4-2CAB0117ABA8}" sibTransId="{870A2392-7E90-4AF5-8748-1963072F8B56}"/>
    <dgm:cxn modelId="{C189CE30-C05E-4ADC-9911-7D4AC0469480}" type="presOf" srcId="{0E436F75-288E-4396-9AD4-EAFDB08028AB}" destId="{7E074B65-F597-4447-B661-BF62B9100137}" srcOrd="0" destOrd="0" presId="urn:microsoft.com/office/officeart/2005/8/layout/radial1"/>
    <dgm:cxn modelId="{69236740-0F6E-40E8-99D8-08A04C38CAEF}" type="presOf" srcId="{F9565610-064D-4A9F-B137-60FF4292C83D}" destId="{813B3786-AC5B-4F10-8822-C332096C30AC}" srcOrd="0" destOrd="0" presId="urn:microsoft.com/office/officeart/2005/8/layout/radial1"/>
    <dgm:cxn modelId="{98CA4660-7D36-4935-BA50-C4A495619FA7}" type="presOf" srcId="{37F8AD2E-760A-4414-89F4-2CAB0117ABA8}" destId="{D4F78688-6CA2-4D89-A07E-679E7DEDD39D}" srcOrd="1" destOrd="0" presId="urn:microsoft.com/office/officeart/2005/8/layout/radial1"/>
    <dgm:cxn modelId="{464B5068-8C7B-413F-8715-9CF060026DA1}" srcId="{8E33882A-D610-4818-8B11-C454A17A0C53}" destId="{F9565610-064D-4A9F-B137-60FF4292C83D}" srcOrd="0" destOrd="0" parTransId="{0D103FDC-6FCD-4F40-936B-3251F39DA92E}" sibTransId="{611193C8-89AC-418B-B505-90A48226E350}"/>
    <dgm:cxn modelId="{43801C4B-3BB6-46E8-8C41-E76867B5148E}" type="presOf" srcId="{1C6D82AD-B727-4B53-B92B-048044D2181D}" destId="{BCEF8156-FB04-4419-A81A-2060E82FD150}" srcOrd="0" destOrd="0" presId="urn:microsoft.com/office/officeart/2005/8/layout/radial1"/>
    <dgm:cxn modelId="{43DD3482-0113-4DE9-8572-725E6A16C974}" type="presOf" srcId="{0D103FDC-6FCD-4F40-936B-3251F39DA92E}" destId="{BDECA3D2-6DB4-4DC9-8C6C-08D6AB62AFDB}" srcOrd="1" destOrd="0" presId="urn:microsoft.com/office/officeart/2005/8/layout/radial1"/>
    <dgm:cxn modelId="{B281E58B-DD29-43B0-8CDC-32A03CC53813}" srcId="{1C6D82AD-B727-4B53-B92B-048044D2181D}" destId="{8E33882A-D610-4818-8B11-C454A17A0C53}" srcOrd="0" destOrd="0" parTransId="{9B8BEE8D-49E3-4B18-ADAF-909A289BCEB9}" sibTransId="{D4E2BBC8-3E17-4F56-BAD3-1550F0621F56}"/>
    <dgm:cxn modelId="{B883CA92-B483-4873-9B89-DB4E16134A26}" type="presOf" srcId="{0A3E6B9B-9B64-441F-88BA-4FE2E2159375}" destId="{5D602EAE-A15A-4B66-9AAD-A6FCA7CE9CB5}" srcOrd="0" destOrd="0" presId="urn:microsoft.com/office/officeart/2005/8/layout/radial1"/>
    <dgm:cxn modelId="{F14659A2-BC54-44AC-95BF-1B48BCB0C61A}" type="presOf" srcId="{37F8AD2E-760A-4414-89F4-2CAB0117ABA8}" destId="{C6252DF5-75B7-4218-950A-33DA56FC717F}" srcOrd="0" destOrd="0" presId="urn:microsoft.com/office/officeart/2005/8/layout/radial1"/>
    <dgm:cxn modelId="{4744E3A3-ECA0-4C9D-AEA3-A4E3B2B35FBE}" srcId="{8E33882A-D610-4818-8B11-C454A17A0C53}" destId="{6AAEB239-6C76-4F24-B672-3357BAF97597}" srcOrd="2" destOrd="0" parTransId="{4A6D2E10-CC1B-4BBC-8D53-F08782A94DB1}" sibTransId="{240B565F-BDC5-4CC2-BBDE-B4F79FF2092D}"/>
    <dgm:cxn modelId="{5BE067B8-5799-47BF-8F05-2B0863D59111}" type="presOf" srcId="{6AAEB239-6C76-4F24-B672-3357BAF97597}" destId="{3AACB12F-5E43-4017-84C9-EA4776EC3438}" srcOrd="0" destOrd="0" presId="urn:microsoft.com/office/officeart/2005/8/layout/radial1"/>
    <dgm:cxn modelId="{570F6BCF-8ADE-4143-A16A-B58E78B2958D}" type="presOf" srcId="{99210E90-13F3-470F-ADE7-27BA3BEE6F2C}" destId="{EBE0F3C9-2C88-4462-8F3B-878D56E7C78C}" srcOrd="0" destOrd="0" presId="urn:microsoft.com/office/officeart/2005/8/layout/radial1"/>
    <dgm:cxn modelId="{4F3F7CD1-9E96-4BB3-88E7-175776D9985E}" type="presOf" srcId="{4A6D2E10-CC1B-4BBC-8D53-F08782A94DB1}" destId="{CEF5FFF5-2409-4FBE-9A15-6E843D3B1E8A}" srcOrd="0" destOrd="0" presId="urn:microsoft.com/office/officeart/2005/8/layout/radial1"/>
    <dgm:cxn modelId="{01207ED1-2DFF-4E6F-AA0C-6F102722A07A}" srcId="{8E33882A-D610-4818-8B11-C454A17A0C53}" destId="{0A3E6B9B-9B64-441F-88BA-4FE2E2159375}" srcOrd="1" destOrd="0" parTransId="{0E436F75-288E-4396-9AD4-EAFDB08028AB}" sibTransId="{22186E6E-472C-43AB-AC5E-66898DE7BDA7}"/>
    <dgm:cxn modelId="{6938DFD8-A6F6-4607-A229-40CE36287273}" type="presOf" srcId="{0E436F75-288E-4396-9AD4-EAFDB08028AB}" destId="{E629B49E-D80A-4ACB-B59A-AD5B438DA612}" srcOrd="1" destOrd="0" presId="urn:microsoft.com/office/officeart/2005/8/layout/radial1"/>
    <dgm:cxn modelId="{575E5BE2-FAFB-461D-A680-57E2F3D9BF0B}" type="presOf" srcId="{4A6D2E10-CC1B-4BBC-8D53-F08782A94DB1}" destId="{58C48938-EC25-424E-9C42-D5E438F442CC}" srcOrd="1" destOrd="0" presId="urn:microsoft.com/office/officeart/2005/8/layout/radial1"/>
    <dgm:cxn modelId="{826046E2-0556-4281-A3E0-D0497262F100}" type="presOf" srcId="{8E33882A-D610-4818-8B11-C454A17A0C53}" destId="{9C132FF1-A17B-487D-87A7-77FCA0FF0FC2}" srcOrd="0" destOrd="0" presId="urn:microsoft.com/office/officeart/2005/8/layout/radial1"/>
    <dgm:cxn modelId="{84F6228D-483D-4A79-87B7-EDFC9784B1DF}" type="presParOf" srcId="{BCEF8156-FB04-4419-A81A-2060E82FD150}" destId="{9C132FF1-A17B-487D-87A7-77FCA0FF0FC2}" srcOrd="0" destOrd="0" presId="urn:microsoft.com/office/officeart/2005/8/layout/radial1"/>
    <dgm:cxn modelId="{A184B119-4B13-481E-A90D-0C5B473D9636}" type="presParOf" srcId="{BCEF8156-FB04-4419-A81A-2060E82FD150}" destId="{DEF0F7FF-F039-41C7-AA94-6AFE9FB1BAD8}" srcOrd="1" destOrd="0" presId="urn:microsoft.com/office/officeart/2005/8/layout/radial1"/>
    <dgm:cxn modelId="{35D1BF12-60B2-4EF4-B55C-24212B0B40A5}" type="presParOf" srcId="{DEF0F7FF-F039-41C7-AA94-6AFE9FB1BAD8}" destId="{BDECA3D2-6DB4-4DC9-8C6C-08D6AB62AFDB}" srcOrd="0" destOrd="0" presId="urn:microsoft.com/office/officeart/2005/8/layout/radial1"/>
    <dgm:cxn modelId="{14801C73-1F21-48A2-83F3-6F039E290030}" type="presParOf" srcId="{BCEF8156-FB04-4419-A81A-2060E82FD150}" destId="{813B3786-AC5B-4F10-8822-C332096C30AC}" srcOrd="2" destOrd="0" presId="urn:microsoft.com/office/officeart/2005/8/layout/radial1"/>
    <dgm:cxn modelId="{DAAC3276-27C3-4BCE-8758-9938A36DA3FF}" type="presParOf" srcId="{BCEF8156-FB04-4419-A81A-2060E82FD150}" destId="{7E074B65-F597-4447-B661-BF62B9100137}" srcOrd="3" destOrd="0" presId="urn:microsoft.com/office/officeart/2005/8/layout/radial1"/>
    <dgm:cxn modelId="{46312942-5A76-4DF2-8FB1-4896365F6FAF}" type="presParOf" srcId="{7E074B65-F597-4447-B661-BF62B9100137}" destId="{E629B49E-D80A-4ACB-B59A-AD5B438DA612}" srcOrd="0" destOrd="0" presId="urn:microsoft.com/office/officeart/2005/8/layout/radial1"/>
    <dgm:cxn modelId="{F55707B3-0CA0-45E0-BA3F-2961C1AD88D2}" type="presParOf" srcId="{BCEF8156-FB04-4419-A81A-2060E82FD150}" destId="{5D602EAE-A15A-4B66-9AAD-A6FCA7CE9CB5}" srcOrd="4" destOrd="0" presId="urn:microsoft.com/office/officeart/2005/8/layout/radial1"/>
    <dgm:cxn modelId="{9ED65C76-22E0-408B-A70D-7E59DD3AD460}" type="presParOf" srcId="{BCEF8156-FB04-4419-A81A-2060E82FD150}" destId="{CEF5FFF5-2409-4FBE-9A15-6E843D3B1E8A}" srcOrd="5" destOrd="0" presId="urn:microsoft.com/office/officeart/2005/8/layout/radial1"/>
    <dgm:cxn modelId="{4013F928-2B23-4ED7-8199-216F69E61668}" type="presParOf" srcId="{CEF5FFF5-2409-4FBE-9A15-6E843D3B1E8A}" destId="{58C48938-EC25-424E-9C42-D5E438F442CC}" srcOrd="0" destOrd="0" presId="urn:microsoft.com/office/officeart/2005/8/layout/radial1"/>
    <dgm:cxn modelId="{3CAF21AD-4897-4F81-8C5E-FEF8D9D82740}" type="presParOf" srcId="{BCEF8156-FB04-4419-A81A-2060E82FD150}" destId="{3AACB12F-5E43-4017-84C9-EA4776EC3438}" srcOrd="6" destOrd="0" presId="urn:microsoft.com/office/officeart/2005/8/layout/radial1"/>
    <dgm:cxn modelId="{9C6AB187-CD87-4908-AC95-81E9876944EB}" type="presParOf" srcId="{BCEF8156-FB04-4419-A81A-2060E82FD150}" destId="{C6252DF5-75B7-4218-950A-33DA56FC717F}" srcOrd="7" destOrd="0" presId="urn:microsoft.com/office/officeart/2005/8/layout/radial1"/>
    <dgm:cxn modelId="{FD5DF88E-DE62-4611-BD76-B262C055E185}" type="presParOf" srcId="{C6252DF5-75B7-4218-950A-33DA56FC717F}" destId="{D4F78688-6CA2-4D89-A07E-679E7DEDD39D}" srcOrd="0" destOrd="0" presId="urn:microsoft.com/office/officeart/2005/8/layout/radial1"/>
    <dgm:cxn modelId="{77B552E1-7956-4C11-A060-B410BC83D8DC}" type="presParOf" srcId="{BCEF8156-FB04-4419-A81A-2060E82FD150}" destId="{EBE0F3C9-2C88-4462-8F3B-878D56E7C78C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32FF1-A17B-487D-87A7-77FCA0FF0FC2}">
      <dsp:nvSpPr>
        <dsp:cNvPr id="0" name=""/>
        <dsp:cNvSpPr/>
      </dsp:nvSpPr>
      <dsp:spPr>
        <a:xfrm>
          <a:off x="4846655" y="2019106"/>
          <a:ext cx="1659499" cy="1659499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600" kern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운동</a:t>
          </a:r>
        </a:p>
      </dsp:txBody>
      <dsp:txXfrm>
        <a:off x="5089683" y="2262134"/>
        <a:ext cx="1173443" cy="1173443"/>
      </dsp:txXfrm>
    </dsp:sp>
    <dsp:sp modelId="{DEF0F7FF-F039-41C7-AA94-6AFE9FB1BAD8}">
      <dsp:nvSpPr>
        <dsp:cNvPr id="0" name=""/>
        <dsp:cNvSpPr/>
      </dsp:nvSpPr>
      <dsp:spPr>
        <a:xfrm rot="16203807">
          <a:off x="5568236" y="1897374"/>
          <a:ext cx="218417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218417" y="12524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671984" y="1904438"/>
        <a:ext cx="10920" cy="10920"/>
      </dsp:txXfrm>
    </dsp:sp>
    <dsp:sp modelId="{813B3786-AC5B-4F10-8822-C332096C30AC}">
      <dsp:nvSpPr>
        <dsp:cNvPr id="0" name=""/>
        <dsp:cNvSpPr/>
      </dsp:nvSpPr>
      <dsp:spPr>
        <a:xfrm>
          <a:off x="4688659" y="-179315"/>
          <a:ext cx="1980005" cy="1980005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신체 기능 </a:t>
          </a:r>
          <a:endParaRPr lang="en-US" altLang="ko-KR" sz="200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유지 및 향상</a:t>
          </a:r>
        </a:p>
      </dsp:txBody>
      <dsp:txXfrm>
        <a:off x="4978624" y="110650"/>
        <a:ext cx="1400075" cy="1400075"/>
      </dsp:txXfrm>
    </dsp:sp>
    <dsp:sp modelId="{7E074B65-F597-4447-B661-BF62B9100137}">
      <dsp:nvSpPr>
        <dsp:cNvPr id="0" name=""/>
        <dsp:cNvSpPr/>
      </dsp:nvSpPr>
      <dsp:spPr>
        <a:xfrm rot="40230">
          <a:off x="6506050" y="2854227"/>
          <a:ext cx="1398965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1398965" y="12524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170559" y="2831777"/>
        <a:ext cx="69948" cy="69948"/>
      </dsp:txXfrm>
    </dsp:sp>
    <dsp:sp modelId="{5D602EAE-A15A-4B66-9AAD-A6FCA7CE9CB5}">
      <dsp:nvSpPr>
        <dsp:cNvPr id="0" name=""/>
        <dsp:cNvSpPr/>
      </dsp:nvSpPr>
      <dsp:spPr>
        <a:xfrm>
          <a:off x="7904900" y="1896519"/>
          <a:ext cx="1980005" cy="1980005"/>
        </a:xfrm>
        <a:prstGeom prst="ellipse">
          <a:avLst/>
        </a:prstGeom>
        <a:solidFill>
          <a:schemeClr val="accent1">
            <a:shade val="80000"/>
            <a:hueOff val="90421"/>
            <a:satOff val="1725"/>
            <a:lumOff val="76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질병예방</a:t>
          </a:r>
        </a:p>
      </dsp:txBody>
      <dsp:txXfrm>
        <a:off x="8194865" y="2186484"/>
        <a:ext cx="1400075" cy="1400075"/>
      </dsp:txXfrm>
    </dsp:sp>
    <dsp:sp modelId="{CEF5FFF5-2409-4FBE-9A15-6E843D3B1E8A}">
      <dsp:nvSpPr>
        <dsp:cNvPr id="0" name=""/>
        <dsp:cNvSpPr/>
      </dsp:nvSpPr>
      <dsp:spPr>
        <a:xfrm rot="5445740">
          <a:off x="5546473" y="3783329"/>
          <a:ext cx="234663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234663" y="12524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5657938" y="3789987"/>
        <a:ext cx="11733" cy="11733"/>
      </dsp:txXfrm>
    </dsp:sp>
    <dsp:sp modelId="{3AACB12F-5E43-4017-84C9-EA4776EC3438}">
      <dsp:nvSpPr>
        <dsp:cNvPr id="0" name=""/>
        <dsp:cNvSpPr/>
      </dsp:nvSpPr>
      <dsp:spPr>
        <a:xfrm>
          <a:off x="4659069" y="3913087"/>
          <a:ext cx="1980005" cy="1980005"/>
        </a:xfrm>
        <a:prstGeom prst="ellipse">
          <a:avLst/>
        </a:prstGeom>
        <a:solidFill>
          <a:schemeClr val="accent1">
            <a:shade val="80000"/>
            <a:hueOff val="180842"/>
            <a:satOff val="3450"/>
            <a:lumOff val="15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사회적 </a:t>
          </a:r>
          <a:endParaRPr lang="en-US" altLang="ko-KR" sz="200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교류</a:t>
          </a:r>
        </a:p>
      </dsp:txBody>
      <dsp:txXfrm>
        <a:off x="4949034" y="4203052"/>
        <a:ext cx="1400075" cy="1400075"/>
      </dsp:txXfrm>
    </dsp:sp>
    <dsp:sp modelId="{C6252DF5-75B7-4218-950A-33DA56FC717F}">
      <dsp:nvSpPr>
        <dsp:cNvPr id="0" name=""/>
        <dsp:cNvSpPr/>
      </dsp:nvSpPr>
      <dsp:spPr>
        <a:xfrm rot="10755774">
          <a:off x="3739382" y="2854129"/>
          <a:ext cx="1107387" cy="25048"/>
        </a:xfrm>
        <a:custGeom>
          <a:avLst/>
          <a:gdLst/>
          <a:ahLst/>
          <a:cxnLst/>
          <a:rect l="0" t="0" r="0" b="0"/>
          <a:pathLst>
            <a:path>
              <a:moveTo>
                <a:pt x="0" y="12524"/>
              </a:moveTo>
              <a:lnTo>
                <a:pt x="1107387" y="12524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4265391" y="2838969"/>
        <a:ext cx="55369" cy="55369"/>
      </dsp:txXfrm>
    </dsp:sp>
    <dsp:sp modelId="{EBE0F3C9-2C88-4462-8F3B-878D56E7C78C}">
      <dsp:nvSpPr>
        <dsp:cNvPr id="0" name=""/>
        <dsp:cNvSpPr/>
      </dsp:nvSpPr>
      <dsp:spPr>
        <a:xfrm>
          <a:off x="1759505" y="1896509"/>
          <a:ext cx="1980005" cy="1980005"/>
        </a:xfrm>
        <a:prstGeom prst="ellipse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스트레스 </a:t>
          </a:r>
          <a:endParaRPr lang="en-US" altLang="ko-KR" sz="200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해소</a:t>
          </a:r>
        </a:p>
      </dsp:txBody>
      <dsp:txXfrm>
        <a:off x="2049470" y="2186474"/>
        <a:ext cx="1400075" cy="1400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7T05:36:2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48 15947 0 0,'-33'-13'2273'0'0,"6"0"-2537"0"0,-4 1-768 0 0,10 4-961 0 0,9 7-1079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3:55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24575,'2'1'0,"-1"-1"0,0 1 0,1 0 0,-1 0 0,0 0 0,0-1 0,0 1 0,0 1 0,1-1 0,-1 0 0,-1 0 0,1 0 0,0 1 0,0-1 0,0 0 0,-1 1 0,1-1 0,0 0 0,-1 1 0,1 1 0,10 31 0,18 59 0,50 107 0,-73-185 0,7 15 0,-8-22 0,-1 0 0,-1 1 0,0-1 0,0 1 0,0 0 0,-1 0 0,-1 0 0,2 16 0,-2 6 0,0-9 0,0 0 0,-1 1 0,-1-1 0,-1 0 0,-1 0 0,-1-1 0,0 1 0,-13 33 0,7-35 0,6-10 0,0 0 0,-1 0 0,0-1 0,0 0 0,-1 0 0,-1-1 0,1 1 0,-9 7 0,27-28 0,-1 0 0,-1-1 0,0 0 0,0-1 0,-2 0 0,1 0 0,-2-1 0,0 0 0,-1 0 0,0 0 0,-2-1 0,1 0 0,-2 0 0,0 0 0,-1-1 0,-1 1 0,0-24 0,0-55 0,-4-77 0,2 167-124,0 0 0,0 0 0,0 0 0,-1 0 0,0 0 0,0 0-1,0 0 1,0 1 0,-1-1 0,-3-4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3:57.1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 1 24575,'0'534'0,"-2"-512"0,-1 0 0,-1 0 0,-1 0 0,0-1 0,-2 1 0,-1-2 0,-20 41 0,-5 12 0,62-123 0,-21 39 0,-1 1 0,-1-1 0,0 0 0,-1-1 0,0 0 0,5-15 0,32-218 0,-23 121 0,-7 52 0,-9 63 0,0 0 0,-1 0 0,-1 0 0,1-1 0,-1 1 0,-1-1 0,0 1 0,0-1 0,-1 1 0,0-1 0,-4-15 0,5 24 0,0 1 0,-1-1 0,1 0 0,0 0 0,0 1 0,-1-1 0,1 0 0,0 1 0,-1-1 0,1 0 0,-1 1 0,1-1 0,-1 0 0,1 1 0,-1-1 0,1 1 0,-1-1 0,1 1 0,-1-1 0,0 1 0,1-1 0,-1 1 0,0 0 0,0-1 0,1 1 0,-1 0 0,0 0 0,0 0 0,1-1 0,-1 1 0,0 0 0,0 0 0,-1 0 0,0 1 0,0 0 0,1 0 0,-1 0 0,0 1 0,0-1 0,1 0 0,-1 1 0,1-1 0,-1 1 0,1-1 0,0 1 0,-2 2 0,-3 5 0,0 1 0,1 0 0,1-1 0,-5 13 0,-35 79-1365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4:00.4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14 109 24575,'2'34'0,"8"49"0,0-16 0,10 57 0,1 41 0,-1-2 0,-16-132 0,15 57 0,1-30 0,46 94 0,-65-149 0,1 0 0,0 1 0,-1-1 0,1 0 0,0 0 0,0 0 0,1 0 0,-1-1 0,1 1 0,-1-1 0,1 1 0,0-1 0,3 2 0,-6-4 0,1 0 0,-1 0 0,1 1 0,-1-1 0,1 0 0,-1 0 0,1 0 0,-1 0 0,1 0 0,-1 0 0,1 0 0,-1 0 0,0-1 0,1 1 0,-1 0 0,1 0 0,-1 0 0,1 0 0,-1-1 0,1 1 0,-1 0 0,0 0 0,1-1 0,-1 1 0,0 0 0,1-1 0,-1 1 0,0-1 0,1 1 0,-1 0 0,0-1 0,1 0 0,6-31 0,14-158 0,-2 78 0,-12 82 0,-1 0 0,-2 0 0,0-34 0,-4 24 0,1 10 0,-1-1 0,-2 1 0,-10-53 0,9 72 0,0-7 0,-1 0 0,-1 1 0,0-1 0,-2 1 0,0 0 0,0 1 0,-2 0 0,0 0 0,-17-23 0,2 13 0,-30-28 0,21 18 0,28 29 0,0 1 0,0 0 0,-1 0 0,-12-10 0,4 4-90,-18-14 297,31 25-271,0 0-1,0 1 1,0-1-1,0 0 1,0 0-1,0 1 1,0-1 0,0 1-1,0-1 1,0 1-1,0 0 1,0-1-1,-1 1 1,1 0-1,0 0 1,0 0 0,0-1-1,-1 1 1,1 1-1,0-1 1,0 0-1,-2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6:06.4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3:1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1439 166 24575,'-28'-1'0,"-45"-9"0,45 6 0,-48-2 0,56 5 0,0-1 0,-28-7 0,-8 0 0,-34-11 0,71 14 0,-1 1 0,-1 1 0,-34-2 0,-129-14 0,41-1 0,114 19 0,1-2 0,-43-10 0,44 7 0,1 2 0,0 1 0,-34-1 0,32 5 0,21 0 0,21 1 0,11 0 0,48 11 0,-26-4 0,77 13 0,35 0 0,-131-17 0,50 14 0,5 1 0,-81-19 0,45 9 0,-44-9 0,0 1 0,-1 0 0,1-1 0,0 1 0,0 0 0,-1 1 0,1-1 0,0 0 0,-1 1 0,1 0 0,-1-1 0,4 4 0,-7-4 0,1-1 0,0 1 0,0-1 0,0 1 0,0-1 0,-1 1 0,1-1 0,0 1 0,-1-1 0,1 1 0,0-1 0,-1 1 0,1-1 0,0 0 0,-1 1 0,1-1 0,-1 0 0,1 1 0,-1-1 0,1 0 0,-1 0 0,1 1 0,-1-1 0,1 0 0,-1 0 0,1 0 0,-1 1 0,1-1 0,-1 0 0,0 0 0,1 0 0,-1 0 0,1 0 0,-1 0 0,0-1 0,-24 4 0,-281-1 0,151-4 0,107-1 0,0-2 0,-54-12 0,63 11 0,-59-1 0,27 3 0,5-12-1365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3:15.6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341 285 24575,'-28'1'0,"1"1"0,-32 8 0,17-3 0,66-14 0,0-1 0,0-1 0,37-20 0,4-1 0,158-54 0,-4-5 0,-130 52 0,-74 28 0,-22 6 0,-27 9 0,-143 72 0,20-12 0,56-19 0,29-12 0,63-30 0,10-1 0,21 0 0,39-4 0,-57 0 0,22-2 0,0-1 0,0-2 0,48-15 0,9-1 0,144-32 0,-103 22 0,164-20 0,-221 42 0,-34 4 0,56-2 0,-110 10 0,1 0 0,0 1 0,0 1 0,0 1 0,-27 12 0,-54 15 0,-402 111 0,121-45 0,347-92 0,-84 23 0,-45 8 0,94-21 0,142-12 0,-28-7 0,1-2 0,-1-1 0,0-3 0,65-19 0,220-63 0,-146 50 0,186-42 0,-341 77 0,48-4 0,-56 8 0,-1 0 0,1-2 0,-1 0 0,1-2 0,19-6 0,-39 11 0,1 0 0,-1 0 0,0 0 0,0 0 0,0 0 0,1 0 0,-1 0 0,0 0 0,0 0 0,0 0 0,1 0 0,-1 0 0,0 0 0,0 0 0,0 0 0,1 0 0,-1 0 0,0 0 0,0 0 0,0 0 0,1 0 0,-1 0 0,0-1 0,0 1 0,0 0 0,0 0 0,1 0 0,-1 0 0,0 0 0,0-1 0,0 1 0,0 0 0,0 0 0,0 0 0,1 0 0,-1-1 0,0 1 0,0 0 0,0 0 0,0 0 0,0-1 0,0 1 0,0 0 0,0 0 0,0 0 0,0-1 0,0 1 0,0 0 0,0 0 0,0 0 0,0-1 0,0 1 0,0 0 0,0-1 0,-16 0 0,-23 4 0,-52 26 0,43-11 0,-168 41 0,-147 11 0,268-56 0,10-3 0,34-5 0,-52 13 0,77-14 0,1-1 0,-33 0 0,30-2 0,-49 8 0,54-6 0,0-1 0,0-2 0,-33 0 0,114-1 0,-1-2 0,0-3 0,64-13 0,123-27 0,-33 7 0,9 1-779,-134 25 752,247-50-163,-163 38 1022,-114 20-657,-49 4-196,-32 0 31,-637 0-10,616 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6:34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617 145 24575,'-1'6'0,"-1"0"0,1-1 0,-1 1 0,-1 0 0,1-1 0,-1 0 0,0 1 0,0-1 0,0 0 0,-1 0 0,-6 6 0,-14 25 0,12-13 0,-8 16 0,-23 67 0,42-105 0,0 0 0,1 1 0,-1-1 0,1 0 0,0 0 0,-1 0 0,1 0 0,0 0 0,-1 1 0,1-1 0,0 0 0,0 0 0,0 0 0,0 1 0,0-1 0,1 0 0,-1 0 0,0 0 0,0 1 0,1-1 0,-1 0 0,1 0 0,-1 0 0,1 0 0,-1 0 0,1 0 0,0 0 0,1 2 0,-1-3 0,1 0 0,-1 0 0,1 0 0,-1 0 0,1 0 0,0 0 0,-1 0 0,0-1 0,1 1 0,-1-1 0,1 1 0,-1-1 0,1 1 0,-1-1 0,0 0 0,0 0 0,1 1 0,-1-1 0,0 0 0,0 0 0,0 0 0,2-3 0,24-18 0,1 2 0,52-29 0,-37 23 0,-11 7 0,1 1 0,1 1 0,0 2 0,1 1 0,39-9 0,-73 23 0,0-1 0,-1 1 0,1 0 0,0 0 0,0-1 0,0 1 0,0 0 0,-1 0 0,1 0 0,0 0 0,0 0 0,0 0 0,0 0 0,0 0 0,-1 1 0,1-1 0,0 0 0,0 0 0,0 1 0,0-1 0,-1 1 0,1-1 0,0 0 0,-1 1 0,1-1 0,0 1 0,-1 0 0,1-1 0,0 1 0,-1-1 0,1 1 0,0 1 0,0 0 0,-1 0 0,1 1 0,-1-1 0,0 0 0,1 1 0,-1-1 0,0 0 0,-1 1 0,1-1 0,0 0 0,-1 5 0,-2 4 0,0-1 0,-1 1 0,0-1 0,-7 12 0,-124 199 0,131-213 0,-159 280 0,120-223 0,33-51 0,0 0 0,0 1 0,-7 17 0,-56 93 0,103-148 0,85-106 0,-56 60 0,87-81 0,-67 73 0,-74 72 0,91-94 0,173-136 0,-250 221 0,40-30 0,1 3 0,73-37 0,-132 77 0,1 0 0,0 0 0,-1 1 0,1-1 0,0 0 0,0 1 0,0-1 0,-1 1 0,1-1 0,0 1 0,0 0 0,0 0 0,0 0 0,0 0 0,0 0 0,0 0 0,0 1 0,0-1 0,-1 0 0,3 2 0,-2-1 0,-1 0 0,0 0 0,0 0 0,0 0 0,0 0 0,0 0 0,0 1 0,0-1 0,0 0 0,-1 1 0,1-1 0,0 1 0,-1-1 0,1 1 0,-1-1 0,0 1 0,1-1 0,-1 1 0,0 1 0,0 6 0,0 0 0,0-1 0,-1 1 0,0 0 0,-1-1 0,0 1 0,-4 12 0,-28 55 0,-3-1 0,-71 108 0,-2 3 0,-81 115-1699,101-167 1468,-52 63 1075,-40 64 242,160-228-1086,-1 0 0,-37 39 0,-2 2 0,55-65 0,-5 5 0,2 0 0,0 0 0,1 1 0,0 0 0,-12 30 0,33-66 0,1 1 0,1 0 0,17-17 0,-17 20 0,98-134 7,29-36-125,146-168-436,-111 135 554,-96 111 0,6-6 0,-47 66 106,42-70 0,27-34 347,-87 135-453,-18 20 0,-9 13 0,-320 469-217,238-364-800,-200 232-233,282-345 1286,-20 23-66,-251 278-143,212-239 222,-123 120 1091,144-146-439,28-26-447,-1-1 0,-30 24-1,46-40-253,0 1 0,0 0 0,0 0 0,0-1 0,0 1 0,0 0 0,0-1 0,0 1 0,0-1 0,0 1 0,0-1 0,0 0 0,0 1 0,0-1 0,0 0 0,0 0 0,-1 0 0,1 0 0,0 0 0,0 0 0,0 0 0,0 0 0,0 0 0,0-1 0,-2 1 0,3-1 0,-1 0 0,0 0 0,1 0 0,-1 0 0,0 0 0,1 0 0,0 0 0,-1 0 0,1-1 0,0 1 0,-1 0 0,1 0 0,0 0 0,0 0 0,0-1 0,0 1 0,0 0 0,0 0 0,1-2 0,0-6 0,1-1 0,0 1 0,0-1 0,7-15 0,14-18 0,50-72 0,-22 38 0,1-8-26,237-357-598,-133 225 624,-114 156 493,4-7-441,3 1 1,71-74-1,-119 140-52,-1 0 0,1 0 0,0 0 0,0 0 0,-1 1 0,1-1 0,0 0 0,0 1 0,0-1 0,0 0 0,0 1 0,0-1 0,0 1 0,0-1 0,0 1 0,0 0 0,0-1 0,0 1 0,0 0 0,0 0 0,0 0 0,0 0 0,2 0 0,-3 0 0,1 1 0,0 0 0,-1-1 0,1 1 0,-1 0 0,1 0 0,-1-1 0,1 1 0,-1 0 0,1 0 0,-1 0 0,0 0 0,1-1 0,-1 1 0,0 0 0,0 0 0,0 0 0,0 0 0,0 0 0,0 1 0,-6 54 0,-10-3 0,-3 0 0,-40 82 0,22-56 0,-105 182 0,41-88 0,68-117 0,-47 61 0,48-73 0,-158 222 0,256-379 0,383-444-579,-103 189 579,-276 297 0,3 3 0,115-83 0,-68 68 579,-119 82-579,1 0 0,-1-1 0,0 1 0,1 0 0,-1 1 0,1-1 0,-1 0 0,1 0 0,0 1 0,-1-1 0,1 1 0,0-1 0,-1 1 0,1 0 0,0 0 0,-1-1 0,1 1 0,0 0 0,0 1 0,-1-1 0,1 0 0,0 0 0,-1 1 0,1-1 0,2 2 0,-3-1 0,1 1 0,0 0 0,-1 0 0,1-1 0,-1 1 0,1 0 0,-1 0 0,0 0 0,0 1 0,0-1 0,0 0 0,0 0 0,-1 1 0,1-1 0,0 5 0,1 9 0,-1 1 0,0-1 0,-2 1 0,-1 17 0,-4-8 0,0 1 0,-2 0 0,-1-1 0,-1-1 0,-23 43 0,-1 4 0,-190 367-739,194-384 712,-153 262-1661,22-59 1437,71-121 151,-16 20-96,5-7 2742,-7-7-2128,81-109-381,18-28-37,9-18 0,11-17 0,50-67 0,53-73 0,130-119-773,-163 195 636,343-426-1816,-326 392 998,299-370 1567,-145 198 2594,-174 202-3206,-134 175 0,43-62 0,-138 153 0,-102 88-1003,71-70 855,-125 110-2511,-149 111 2659,362-325 0,-27 20-227,-153 100 0,53-51 3907,86-63-3096,123-85-584,8-7 0,15-20 0,27-28 0,215-216 0,-129 131-439,6-7 257,130-119-931,-127 125 991,120-107-81,-200 200-56,18-15 1418,83-53 0,-150 109-1159,0 1 0,1-1 0,-1 1 0,1 0 0,0 0 0,-1 1 0,9-3 0,-12 4 0,-1 0 0,1 0 0,-1 0 0,0 0 0,1 0 0,-1 0 0,0 0 0,1 0 0,-1 0 0,1 0 0,-1 0 0,0 1 0,1-1 0,-1 0 0,0 0 0,1 0 0,-1 0 0,0 1 0,1-1 0,-1 0 0,0 0 0,0 0 0,1 1 0,-1-1 0,0 0 0,0 1 0,1-1 0,-1 0 0,0 1 0,0-1 0,0 0 0,1 1 0,-1-1 0,0 0 0,0 1 0,-9 26 0,-120 177 0,14-25 0,-58 69-711,17-28 711,45-59 0,42-55-32,-26 33 657,63-94-586,2 0 1,-26 52-1,35-47-39,26-48 0,7-9 0,10-11 0,314-318-1428,-274 276 1329,170-166 99,-16 24 0,236-230 0,-241 230-1163,23-24-548,16-11 341,-47 48 637,97-95 5377,-267 250-2905,-11 12-1603,-45 57-151,-192 227-611,100-127 347,-129 145-2904,-256 264 1987,332-371 1294,-85 76-106,81-93 95,18-15 92,90-85 633,37-29-34,-2-2-1,-1-1 1,-1-2 0,-43 25 0,62-41-643,-12 4-40,23-10-95,0 0 0,1-1 0,-1 1 0,1 0 0,-1-1-1,0 1 1,1 0 0,-1-1 0,1 1 0,-1-1 0,1 1 0,-1-1 0,1 1 0,0-1 0,-1 0 0,1 1 0,0-1 0,-1 1 0,1-1-1,0 0 1,0 1 0,-1-1 0,1 0 0,0 1 0,0-1 0,0 0 0,0 0 0,0 1 0,0-1 0,0 0 0,0 1 0,0-1 0,1 0-1,-1 1 1,0-1 0,1-1 0,2-14-1,1-1 1,1 1-1,0 0 0,1 1 0,1 0 1,1-1-1,0 2 0,10-15 0,10-19-129,223-458-575,-98 192 722,-62 106-172,16-34-1412,122-249 1205,-185 379 3225,-11 22-2813,-23 52-56,-10 26 8,-288 411-2,194-275 0,-147 183 0,174-233 0,38-43 0,1 0 0,1 2 0,-24 41 0,25-41 0,23-29 0,18-18 0,-15 13 0,218-215 0,95-69 0,-213 197 0,64-49 0,41-27 0,-115 96 0,-81 61 0,0 0 0,0 1 0,1 0 0,0 0 0,0 1 0,0 1 0,1 0 0,15-4 0,-26 8 0,1 1 0,0-1 0,-1 0 0,1 1 0,0-1 0,-1 0 0,1 1 0,-1-1 0,1 1 0,0-1 0,-1 1 0,1-1 0,-1 1 0,1 0 0,-1-1 0,0 1 0,1 0 0,-1-1 0,0 1 0,1 0 0,-1-1 0,0 1 0,0 0 0,0-1 0,0 1 0,1 0 0,-1 0 0,0-1 0,0 1 0,0 0 0,-1 0 0,1-1 0,0 1 0,0 0 0,0 0 0,0-1 0,-1 1 0,1 0 0,0-1 0,-1 1 0,1 0 0,-1 0 0,-12 34 0,-22 24 0,-3 0 0,-3-3 0,-53 57 0,54-64 0,-79 92-204,-84 104-260,-33 67 464,80-84 557,139-205-520,1 1 0,-24 47 0,39-70-37,1 0 0,-1-1 0,1 1 0,0 0 0,-1 0 0,1-1 0,0 1 0,-1 0 0,1 0 0,0-1 0,0 1 0,0 0 0,0 0 0,-1 0 0,1-1 0,0 1 0,1 0 0,-1 0 0,0 0 0,0 0 0,0-1 0,0 1 0,1 0 0,-1 0 0,0-1 0,1 2 0,0-1 0,0-1 0,0 0 0,0 0 0,0 0 0,0 0 0,0 0 0,0 0 0,0 0 0,0 0 0,0 0 0,0 0 0,0-1 0,0 1 0,0 0 0,0 0 0,0-1 0,1 0 0,40-27 0,254-253 0,14-9-710,144-109-1712,-372 327 2422,319-263-5,-343 287 644,-39 31 193,1 1 1,27-17 0,-47 32-833,0 1 0,0 0 0,0 0 0,0 0 0,1-1 0,-1 1 0,0 0 0,0 0 0,0 0 0,0 0 0,1-1 0,-1 1 0,0 0 0,0 0 0,0 0 0,0 0 0,1 0 0,-1 0 0,0-1 0,0 1 0,1 0 0,-1 0 0,0 0 0,0 0 0,0 0 0,1 0 0,-1 0 0,0 0 0,0 0 0,1 0 0,-1 0 0,0 0 0,0 0 0,0 0 0,1 1 0,-1-1 0,0 0 0,0 0 0,0 0 0,1 0 0,-1 0 0,0 0 0,0 0 0,0 1 0,1-1 0,-1 0 0,0 0 0,0 0 0,0 0 0,0 1 0,0-1 0,0 0 0,1 0 0,-1 0 0,0 1 0,0-1 0,-6 19 0,-15 18 0,-192 239-975,51-72 861,-452 564-1752,235-321-1399,-127 90 3451,357-406-73,-87 48 5808,234-178-5921,-8 7 0,-1-1 0,0-1 0,-17 8 0,27-13 0,-1-1 0,1 1 0,0-1 0,-1 1 0,1-1 0,-1 0 0,1 0 0,-1 1 0,1-1 0,-1 0 0,1 0 0,0-1 0,-1 1 0,1 0 0,-1 0 0,1-1 0,-3 0 0,3 0 0,0 0 0,1 0 0,-1 0 0,0 0 0,1 0 0,-1 0 0,0 0 0,1 0 0,-1 0 0,1 0 0,-1-1 0,1 1 0,0 0 0,0 0 0,0-1 0,-1 1 0,1 0 0,0 0 0,0-1 0,1 1 0,-1 0 0,0 0 0,0-1 0,1-1 0,4-13 0,1 0 0,1 0 0,0 1 0,1 0 0,0 1 0,2-1 0,-1 2 0,14-15 0,5-10 0,497-711-1085,-340 507 1136,-89 123-1020,338-390-424,-407 479 1270,3-4 1224,2 1 1,66-53-1,-98 86-1096,0 0 1,0-1-1,1 1 1,-1 0-1,0-1 1,0 1-1,1 0 1,-1 0-1,0-1 1,1 1-1,-1 0 1,0 0-1,1-1 1,-1 1-1,0 0 0,1 0 1,-1 0-1,1 0 1,-1 0-1,0 0 1,1 0-1,-1 0 1,1 0-1,-1 0 1,0 0-1,1 0 1,-1 0-1,1 0 1,-1 0-1,0 0 1,1 0-1,-1 0 1,0 0-1,1 0 0,-1 1 1,1-1-1,-2 16 27,-14 18-51,-272 393-744,251-377 765,-254 342-2,104-149-891,13-19 95,-49 66 796,16-15 1567,200-268-1469,0 0 0,1 0 0,0 0 0,0 1 0,0 0-1,1 0 1,1 0 0,-4 10 0,10-19-98,0 0 0,0-1 0,0 1 0,-1-1 0,1 0 0,0 0 0,-1 0 0,4-3 0,98-94 0,107-88 0,31-13-1117,24-19-123,180-136 1240,-19 40-3664,-203 150 3605,-21 13-66,-107 86 801,2 2 3831,-12 11-3396,-38 28-1200,-245 209-314,64-64 187,-97 77 216,-38 29 0,-172 179-1074,238-215 736,129-119 328,36-34 674,-1-1-1,-48 34 1,68-56-649,1 1 0,-28 31 1,34-34-12,379-363-430,28 19-1894,199-139-155,-420 341 2475,62-51 0,-22 17-112,39-34 222,-162 126 2775,-66 53-2106,0-1 1,34-33-1,-85 77-779,-39 28 0,-25 22 0,-271 233-1569,135-123 865,-304 222 704,353-276-9,-87 58-3019,74-56 2539,-4 3 529,-264 184-335,360-251 223,-140 72 6198,215-127-6126,6-4 0,33-31 0,339-324-546,-156 160 329,-82 75-327,75-74-600,144-135-63,-115 115-1339,-206 190 2546,927-925 383,-940 937-378,156-178 5811,-183 215-5816,-2-2 0,-50 48 0,-2 3 0,-230 245-793,214-232 735,38-38 276,-286 305-3901,-33 26 3649,258-272 32,-202 216 187,136-142-38,165-172 1205,-117 123 1316,119-115-2668,19-22 0,12-16 0,402-350-857,-266 242 604,-72 59-950,276-205 1108,49-37-1226,-116 90 540,17-10-86,70-54 277,-212 160 922,-46 34 733,-110 77-574,0 0-1,0 0 0,0 0 0,1 1 1,0 1-1,-1-1 0,2 1 1,9-3-1,-17 6-487,-1 0 0,0 0 0,0 0-1,0 0 1,0 0 0,1 0 0,-1 0 0,0 0 0,0 0 0,0 0 0,0 0 0,1 0-1,-1 0 1,0 0 0,0 0 0,0 0 0,0 0 0,1 1 0,-1-1 0,0 0 0,0 0-1,0 0 1,0 0 0,0 0 0,1 0 0,-1 0 0,0 1 0,0-1 0,0 0-1,0 0 1,0 0 0,0 0 0,0 0 0,0 1 0,1-1 0,-1 0 0,0 0 0,0 0-1,0 0 1,0 1 0,0-1 0,0 0 0,0 0 0,0 0 0,0 0 0,0 1 0,0-1-1,0 0 1,0 0 0,-7 13 25,-12 11-51,18-23 31,-198 210 67,85-92-1160,-116 108-585,128-129 1808,-373 340-1121,-160 132-1384,210-181 3194,204-178 4238,655-590-6596,-416 364 1515,104-80 66,38-32-986,327-270-665,-138 119-589,458-383 2283,-632 501 472,-132 119 1104,41-44 2228,-78 74-3897,-19 11 0,-19 10 0,-57 40-400,-114 86 1,58-36 114,-442 295-4749,103-93 5076,-4-9-42,324-198 0,-133 75-67,-179 107 1661,305-175 2955,154-88-4549,30-16 0,33-19 0,188-118-850,-40 27-53,-87 54 743,421-209-1745,-61 62 1690,-426 188 231,232-94-55,-216 91 126,2 3-1,109-18 1,-162 34 227,-2 0-87,-1 1 1,1-1 0,-1 1 0,1-1 0,-1 1-1,1 0 1,-1 0 0,1 0 0,-1 1 0,1-1 0,-1 1-1,7 2 1,-12 0-184,1 0-1,-1 0 0,0 0 1,0 0-1,0 0 1,0 0-1,-1 0 1,1-1-1,-1 1 0,1-1 1,-6 4-1,-39 26-29,-2-2 0,-1-1-1,-61 24 1,-57 32-694,-33 18 555,-211 87-1535,-424 188-17,667-284 2720,-16 8 485,174-97-1231,1 1-1,0 0 1,0 1-1,-15 13 1,23-18-296,-1 0 1,1 0-1,0 0 0,0 0 1,0 0-1,0 1 1,0-1-1,0 1 0,1-1 1,-1 1-1,1 0 1,-1-1-1,1 1 0,0 0 1,0 0-1,1 0 1,-1 0-1,1 0 0,-1 0 1,1 0-1,0 0 0,0 0 1,0 4-1,1-5-1,0 0 0,1-1 0,-1 1 0,0 0 0,0-1 0,1 1 0,-1-1 0,1 0 0,-1 1 0,1-1 0,0 0 0,-1 0 0,1 0 0,0 0 0,0 0 0,0 0 0,0-1 0,0 1 0,0 0 0,0-1 0,0 0 0,0 1 0,3-1 0,57 0 0,-49-1 0,128-1-53,3-1-487,145-20-1,112-14-1392,-38 8 1972,106-3-242,-224 22-939,36 0 1411,-202 12 496,96-4 2504,-156-3-3203,-23-1-56,-33-3-16,-155-11 58,-57-1-983,-188 6-863,-81-10-239,473 23 2159,-125-7-115,-120-2 294,270 11-286,-337 17 313,337-14-57,-3-1 595,0 2-1,0 0 0,-24 9 0,27-7-772,8-2-82,0 0 0,0 0-1,0 2 1,-20 11 0,30-16-16,0 0 1,0 1 0,0-1 0,0 1-1,0 0 1,1-1 0,-1 1-1,1 0 1,-1 0 0,1 0-1,0 0 1,-1 0 0,1 0 0,0 0-1,1 1 1,-1-1 0,0 0-1,1 1 1,-1-1 0,1 0 0,-1 1-1,1-1 1,0 1 0,0-1-1,0 0 1,1 1 0,-1-1-1,0 1 1,1-1 0,0 0 0,1 5-1,0-4 1,0 0 0,0-1 0,0 1 0,0 0 0,0-1 0,1 1 0,-1-1 0,1 0 0,0 0 0,0 0 0,-1 0 0,1-1 0,5 3 0,49 20 0,-37-17 0,43 14-222,1-2-1,66 11 0,-44-12-722,8-1 79,145 7 0,-55-7-1007,975 62-3213,-791-65 4460,961 20-1748,-858-23 2252,-4-1 3,781-11 7201,-1241 1-6731,0 0 0,0-1 0,-1 0 0,1 0 1,0-1-1,0 0 0,10-4 0,-15 5-261,-1 1-1,0-1 1,-1 1-1,1-1 0,0 0 1,0 1-1,0-1 1,0 0-1,0 0 0,-1 1 1,1-1-1,0 0 1,-1 0-1,1 0 0,0 0 1,-1 0-1,1 0 1,-1 0-1,0 0 0,1 0 1,-1-2-1,0 1-5,0 0 0,-1 1 0,1-1 0,-1 0-1,1 1 1,-1-1 0,0 0 0,0 1 0,1-1 0,-1 1-1,0-1 1,-1 1 0,1 0 0,0-1 0,0 1 0,-1 0-1,1 0 1,-3-2 0,-11-7-74,-1 1 0,0 0 0,-1 2 0,0-1 0,0 2 0,-1 1 0,-30-7 0,-8-2-138,-40-17-594,29 8 41,-99-19 0,-136-21-798,-88-14-419,259 55 1000,-51-7 954,-19 1 306,108 13 15,-140-5 0,44 10-267,-23 0 2016,-14 11 967,1046-1-3093,-668 11 0,-5 0 0,-35-13 0,82 3 0,-151 3 0,-1 2 0,69 18 0,-110-24 0,0 0 0,0 0 0,0 0 0,0 0 0,0 0 0,0 0 0,0 1 0,0-1 0,0 0 0,0 1 0,0-1 0,0 0 0,0 1 0,-1-1 0,1 1 0,0-1 0,0 1 0,-1 0 0,1-1 0,0 1 0,-1 0 0,1 0 0,0-1 0,-1 1 0,1 0 0,-1 0 0,1 0 0,-1 0 0,1 1 0,-2-1 0,0 0 0,-1 0 0,1 0 0,0 1 0,0-1 0,-1-1 0,1 1 0,0 0 0,-1 0 0,1 0 0,-1-1 0,1 1 0,-1-1 0,-2 1 0,-68 14 0,-57 5 0,77-11 0,-1-1 0,-74 0 0,95-7 0,-1 2 0,-58 13 0,54-8 0,-63 4 0,38-10 0,-112 9 0,69-1 0,65-8 0,-1 3 0,-55 12 0,48-9 0,40-8 0,0 0 0,1 1 0,-1 0 0,1 1 0,-1 0 0,1 0 0,-1 0 0,1 1 0,-8 4 0,52 9 0,-3-9 0,0-2 0,0-1 0,49-2 0,35 5 0,27 2-389,157-8 0,-121-4 359,-38 7-1126,176 26 0,-192-21 820,14 2 1886,-61-6-341,-67-5-1146,0 0 1,0 0-1,0 1 1,0 1-1,0 0 0,0 1 1,0 0-1,-1 1 0,1 0 1,21 12-1,-34-16-63,0 1 0,0-1 0,0 0 0,0 1 0,0-1 0,0 0 0,0 1 0,-1-1 0,1 0 0,0 1 0,0-1 0,0 0 0,0 0 0,0 1 0,-1-1 0,1 0 0,0 0 0,0 1 0,0-1 0,-1 0 0,1 0 0,0 0 0,-1 1 0,1-1 0,0 0 0,0 0 0,-1 0 0,1 0 0,0 0 0,-1 1 0,1-1 0,0 0 0,-1 0 0,1 0 0,0 0 0,-1 0 0,1 0 0,0 0 0,-1 0 0,1 0 0,0 0 0,0 0 0,-1-1 0,1 1 0,-1 0 0,-28 5 0,20-4 0,-30 5 0,0-2 0,-50-1 0,-17 1 0,83 0 0,-17 1 0,39-5 0,1 0 0,-1-1 0,0 1 0,0 0 0,0-1 0,0 1 0,0-1 0,0 1 0,1-1 0,-1 0 0,0 1 0,0-1 0,1 0 0,-1 0 0,0 1 0,1-1 0,-1 0 0,1 0 0,-1 0 0,1 0 0,-1 0 0,1 0 0,0 1 0,0-1 0,-1 0 0,1 0 0,0 0 0,0 0 0,0 0 0,0 0 0,0 0 0,0 0 0,0 0 0,0 0 0,0 0 0,1-2 0,2-11 0,0-1 0,1 1 0,0 0 0,1 0 0,1 1 0,7-14 0,17-48 0,6-44 0,36-76 0,-55 148 0,15-65 0,11-33 0,-31 111 0,-3 0 0,6-34 0,-8 34 0,21-66 0,-22 88 0,-1-1 0,-1 0 0,0 0 0,-1 0 0,0-1 0,0-14 0,-7 749 0,7-374 0,-3 156 0,0-524 0,1 1 0,1-1 0,0 0 0,2 1 0,0 0 0,10-27 0,5-18-247,18-115 0,-24 107 170,19-99 77,32-146-521,-15 9-1134,-2-13 1083,-37 239 450,28-289-451,-17 172 573,-13 102 0,-2-245 3165,-8 199-2316,1 130-849,0 1 0,0-1 0,-1 0 0,-1 1 0,-5-15 0,8 28 0,0 0 0,0-1 0,0 1 0,0 0 0,0 0 0,0 0 0,0 0 0,0 0 0,0-1 0,0 1 0,0 0 0,0 0 0,0 0 0,0 0 0,0 0 0,0-1 0,0 1 0,-1 0 0,1 0 0,0 0 0,0 0 0,0 0 0,0 0 0,0-1 0,0 1 0,0 0 0,-1 0 0,1 0 0,0 0 0,0 0 0,0 0 0,0 0 0,0 0 0,-1 0 0,1 0 0,0 0 0,0 0 0,0 0 0,0 0 0,0 0 0,-1 0 0,1 0 0,0 0 0,0 0 0,0 0 0,0 0 0,-1 0 0,1 0 0,0 0 0,0 0 0,0 0 0,0 0 0,0 0 0,0 0 0,-1 1 0,1-1 0,-7 11 0,-1 17 0,-46 369-145,-12 91-581,-6-9-990,51-315 1716,-4 23 0,-11 54-1172,6-32 226,-112 566-474,1 76 800,75-530 620,-1-35 2609,18-63 785,33-139-3058,14-65-268,-1 0-1,-1 0 1,0 0 0,-2-1 0,-13 32-1,19-49-67,0-1 0,-1 1 0,1-1 0,0 0 0,0 1 0,0-1 0,0 0 0,0 1 0,0-1 0,-1 0 0,1 1 0,0-1 0,0 0 0,-1 1 0,1-1 0,0 0 0,0 1 0,-1-1 0,1 0 0,0 0 0,-1 0 0,1 1 0,0-1 0,-1 0 0,1 0 0,0 0 0,-1 0 0,1 1 0,0-1 0,-1 0 0,1 0 0,-1 0 0,1 0 0,0 0 0,-1 0 0,1 0 0,-1 0 0,1 0 0,-6-16 0,5-25 0,24-116 0,-1 8 0,17-84 0,6-41-884,-17 80-237,4-35-621,-7 41 1735,15-160-1440,-18 127 1305,23-278-1031,-28 283 716,11-401 491,-28 357-726,0-133 5761,0 180-2507,-1 234-2562,-1-1 0,-6 25 0,-2 16 0,-32 270-621,11-100 185,2-21-796,-37 331-2399,32-278 3246,-7 77 96,-2 33-1292,4-34 1275,11-97 267,-8 164-15,15-91 1363,0 37-1169,20-224 2382,4 124 2040,-3-251-4559,0 1-1,0-1 0,0 0 0,0 0 0,0 1 0,1-1 0,-1 0 0,0 0 1,1 0-1,-1 1 0,1-1 0,-1 0 0,1 0 0,0 0 0,0 0 1,-1 0-1,2 1 0,-1-1-2,0-1 0,-1 0 1,1 0-1,-1 0 0,1 0 0,-1 0 0,1 1 1,0-1-1,-1 0 0,1 0 0,-1 0 1,1-1-1,0 1 0,-1 0 0,1 0 0,-1 0 1,1 0-1,-1 0 0,1-1 0,-1 1 1,1 0-1,-1-1 0,1 1 0,-1 0 1,1-1-1,2-1-1,0-1 1,0 0 0,-1 1 0,1-1-1,-1 0 1,0 0 0,0 0-1,0 0 1,0-1 0,1-3-1,9-30 1,-3-1 0,7-47 0,-8 39 0,15-50 0,-2 17-512,16-124 0,-11 47-10,37-178-1245,2-25 1102,-41 190 665,6-35 0,6-122-1863,-21 153 1564,22-296 237,-33 355-83,11-500-1916,-13 369 2541,-5-226 794,-21 222 1244,16 209-2405,-19-60 0,-5-22 3197,29 103-2961,-14-61-64,15 75-287,1 0-1,-1 0 1,0 0-1,0 0 0,-1 1 1,1-1-1,-1 1 0,0-1 1,0 1-1,-1 0 1,1 0-1,-6-4 0,8 7 3,0 0 0,0 1 0,0-1 0,0 1 0,1 0 0,-1-1 0,0 1 0,0 0 0,0-1 0,0 1 0,0 0 0,0 0 0,-1 0 0,1 0 0,0 0 0,0 0 0,0 0 0,0 0 0,0 1 0,0-1 0,0 0 0,0 0 0,0 1 0,0-1 0,1 1 0,-1-1 0,0 1 0,0-1 0,0 1 0,0 0 0,1-1 0,-1 1 0,0 0 0,0 0 0,1-1 0,-1 1 0,1 0 0,-1 0 0,1 0 0,-2 2 0,-19 48 0,15-32 0,-14 27 0,-26 98 0,15-40 0,1-17 0,-31 100 0,61-184 0,-28 126 0,33-146 0,0 0 0,1 0 0,1 1 0,0-1 0,15-22 0,17-39 0,17-36 0,-19 43 0,53-143 0,-69 168 0,-2 0 0,-2-2 0,-2-1 0,10-58 0,-21 86 0,-2 15 0,-1-1 0,1 0 0,-1 1 0,-1-1 0,1 0 0,-2-11 0,1 17 0,0 1 0,0-1 0,-1 0 0,1 0 0,0 1 0,-1-1 0,1 0 0,0 1 0,-1-1 0,1 0 0,-1 1 0,1-1 0,-1 0 0,1 1 0,-1-1 0,1 1 0,-1-1 0,0 1 0,1-1 0,-1 1 0,0 0 0,1-1 0,-1 1 0,-1-1 0,0 1 0,0 0 0,-1 0 0,1 0 0,0 0 0,-1 0 0,1 1 0,0-1 0,0 1 0,-1-1 0,1 1 0,0 0 0,-4 2 0,-13 8 0,-1 2 0,2 1 0,0 0 0,0 1 0,2 1 0,0 0 0,-21 29 0,-10 7 0,-355 412-851,329-370 851,-207 287 0,197-259-137,42-66 134,2 3 1,2 1-1,-41 94 0,75-145-39,-23 66 796,24-70-730,0 1 0,1-1 0,0 1 0,1-1 0,-1 1 0,1-1 0,0 1-1,0-1 1,1 1 0,-1-1 0,4 9 0,-3-11-24,0-1 0,1 0 0,0 0 0,-1 0 0,1 0 0,0 0 0,0 0 0,0-1 0,0 1 0,1 0 0,-1-1 0,0 0 0,1 1 0,-1-1 0,1 0 0,-1 0 0,1-1 0,-1 1 0,1 0 0,0-1 0,-1 0 0,1 0 0,0 1 0,-1-1 0,1-1 0,0 1 0,-1 0 0,4-2 0,3 1 0,-1 0 0,1-1 0,-1 0 0,1-1 0,-1 0 0,0 0 0,12-7 0,54-38 0,73-64 0,-68 41 0,-3-3 0,-3-3 0,90-124 0,-127 151-134,-3-2-1,-2 0 0,40-96 0,13-78 135,-77 201 68,0 0-1,-2 0 0,-1-1 1,-1 1-1,-1-1 1,-1 0-1,-4-38 0,3 60-67,-1 0 0,1 0 0,-1 1 0,0-1 0,-1 1 0,1-1 0,0 1 0,-1-1 0,0 1 0,0-1 0,0 1 0,0 0 0,-1 0 0,1 0 0,-1 1 0,1-1 0,-1 0 0,0 1 0,0 0 0,0 0 0,-1 0 0,1 0 0,0 0 0,-1 1 0,1-1 0,-1 1 0,0 0 0,1 0 0,-6-1 0,-11-1 0,0 1 0,-1 1 0,1 1 0,-28 2 0,11 0 0,8-3 0,0 2 0,0 1 0,0 2 0,1 0 0,-47 15 0,-71 35-1159,3 6 0,2 7 0,-207 132 0,94-26 452,-370 330 0,451-346 693,-186 220 0,325-336 202,2 1-1,1 2 1,3 0 0,2 2 0,-36 84 0,54-107 1260,1 0 1,-6 31 0,11-45-1389,1 0 1,0 0-1,1 0 1,0 0 0,0 0-1,1 0 1,0-1-1,1 1 1,4 14-1,-4-18-60,1 0 0,0 0 0,0 0 0,0 0 0,1-1 0,0 1 0,0-1 0,0 0 0,0 0 0,1 0 0,-1-1 0,1 0 0,0 0 0,0 0 0,0 0 0,1-1 0,-1 0 0,0 0 0,7 1 0,14 4 0,1-1 0,47 4 0,-53-7 0,48 3-230,-1-3 1,74-7-1,-105-1 144,0-2 0,-1-1 1,69-26-1,-75 23-436,155-60-166,215-117 0,-291 126-138,-4-4 0,99-80 0,-115 71 817,-4-3 0,-4-4-1,75-97 1,-115 125 160,-1-1 0,-4-3 1,-2-1-1,-2-1 0,43-119 0,-54 117 434,-3 0 1,-2-1-1,7-72 0,-20 110-249,-2-1 1,0 0-1,-1 1 0,-2-1 1,-1 0-1,-9-40 0,7 48-351,-2-1-1,0 1 0,-1 0 0,0 0 1,-2 1-1,0 1 0,-1-1 1,0 2-1,-17-19 0,15 21 16,0 0 0,-1 1 0,-1 1 0,1 0 0,-2 1 0,1 0 0,-2 2 0,1 0 0,-1 0 0,0 2 0,0 0 0,-25-5 0,-7 3 0,-1 2 0,0 2 0,-64 3 0,65 1-30,-189 7-651,192-3 546,1 2 1,0 2 0,-51 16-1,-60 27-204,-294 138 0,345-134-201,3 4 0,2 4 0,-94 79 0,128-86 1072,-67 73 1,103-97-156,2 1 1,1 1 0,-26 46 0,45-66-262,1-1 0,0 1 1,1 0-1,1 1 0,0 0 0,1 0 1,1 0-1,0 0 0,1 0 0,0 0 1,2 1-1,1 25 0,0-38-116,0 1 0,0 0 0,1 0 0,-1-1 0,1 1 0,0-1 0,0 1 0,1-1 0,-1 0 0,0 0 0,1 0 0,0 0 0,0 0 0,0 0 0,0-1 0,0 0 0,1 1 0,-1-1 0,1-1 0,-1 1 0,1 0 0,0-1 0,-1 0 0,1 0 0,0 0 0,7 1 0,12 2 0,0 0 0,0-2 0,27 0 0,-49-2 0,45 1-23,0-3 0,0-1 0,-1-2 0,64-16 0,-3-12-271,174-80 1,-149 56-635,-45 19 359,-1-4 1,127-86 0,33-56 449,-213 156 193,-1-2 0,-1-1-1,-2-2 1,-1 0-1,24-41 1,-29 37 1145,30-67 1,-45 87-1138,-1 1-1,-1-1 1,0-1 0,-2 1 0,0-1 0,2-33 0,-5 46-82,-1-1 0,0 0 0,0 1 0,-1-1 0,1 1 0,-1 0 0,0-1 0,0 1 0,-1 0 0,0 0 0,0 0 0,0 1 0,0-1 0,-1 1 0,0-1 0,0 1 0,0 1 0,0-1 0,0 0 0,-1 1 0,0 0 0,0 0 0,0 0 0,0 1 0,0 0 0,0 0 0,-7-2 0,-7-2 0,-1 0 0,1 2 0,-1 0 0,0 1 0,-1 1 0,-24 1 0,-7 2-133,0 3-1,0 1 1,1 3-1,0 2 0,-72 25 1,-153 74 133,152-51-567,4 5-1,-212 149 1,267-164-612,-21 13 678,3 4 0,-135 136 0,144-120 532,-2 1 265,-122 172 1,188-238-290,-48 72 933,-62 130 1,106-187-718,1 0-1,2 2 1,1-1 0,2 1 0,0 1 0,3-1 0,1 1 0,0 45 0,4-61-119,0-1-1,1 1 1,2 0 0,-1-1-1,2 0 1,9 28 0,-10-38-107,1 1-1,0-1 1,0-1 0,1 1 0,0-1-1,0 1 1,0-1 0,1-1 0,-1 1-1,1-1 1,1 0 0,-1 0 0,1-1-1,0 0 1,0 0 0,0 0 0,8 2-1,16 7 4,0-2 0,0 0 0,1-3 0,0 0 0,1-2 0,-1-1 0,54 0 0,225-23-748,-247 9 144,-1-2 0,113-37 0,-65 9 452,-2-4-1,-2-6 1,-3-3 0,-1-6-1,149-110 1,-206 129 152,-2-2 0,-1-2 0,-2-2 0,55-79 0,-55 61 0,39-79 0,-64 108 115,-2-1 1,-1-1-1,-2-1 0,-1 1 0,7-67 1,-11 37 811,-3 0 1,-8-94-1,3 149-927,0-1 0,-1 1 0,0 1 0,0-1 0,-2 0 0,1 1 0,-1 0 0,-1 0 0,0 0 0,0 1 0,-8-9 0,-3-3 0,-2 1 0,0 0 0,-31-24 0,31 31 0,-1 0 0,0 1 0,-1 1 0,0 1 0,-1 1 0,-30-9 0,-142-27 0,181 42 0,-89-13-350,-1 5 1,0 4-1,0 4 0,0 5 0,-161 24 0,153-3 350,0 4 0,2 6 0,-123 54 0,124-41-142,1 5 1,3 5-1,2 4 0,-153 119 0,223-153 280,1 1 0,1 2 0,1 2-1,-32 42 1,44-49 165,1 1 0,1 1-1,1 0 1,1 0 0,1 2 0,-15 53-1,25-71-302,-1 0 0,1 0 0,1 0 0,0 0 0,0 0 0,1 0 0,0 0 0,1 1 0,0-1 0,1 0 0,0 0 0,0-1 0,1 1 0,1 0 0,-1-1 0,2 0 0,-1 0 0,1 0 0,0 0 0,1-1 0,0 0 0,1 0 0,-1 0 0,1-1 0,1 0 0,0 0 0,9 6 0,12 5-79,0-2-1,1-1 1,0-2-1,1 0 1,1-2-1,-1-2 1,2-1-1,-1-1 1,36 2 0,44 0-425,151-9 0,-124-2 808,-128 2-277,328-9-355,-268 3-895,0-3 1,122-33 0,9-13-710,-62 19 1765,248-98 1,-313 100-246,206-99 665,-221 100-86,-2-2 0,84-66 0,-50 27-70,119-126 1,-186 173-45,-1-1 1,-2-1 0,-1-1 0,-1-1 0,-2 0 0,-1-2-1,-2 0 1,0-1 0,9-39 0,-14 22 1317,-2 1 0,1-74 0,-8 95-1208,0 19-93,-2-1 0,1 0 0,-1 1 0,-1-1 0,0 1 0,0-1 0,-1 1 0,-1 0 0,1 0 0,-2 0 0,1 1 0,-1-1 0,-1 1 0,0 0 0,0 1 0,-11-13 0,3 7 62,0 2 1,0-1-1,-1 2 0,-1 0 0,0 0 1,0 2-1,-1 0 0,-27-10 0,-14 1-296,-1 3-1,0 2 0,0 3 1,-1 3-1,-67 0 0,79 5 165,0 2 0,0 2 0,0 2 0,1 2 0,-54 14 0,-62 29-509,2 7-1,-200 99 1,262-101 509,-182 131 0,206-131 0,-10 11-218,2 4 1,-81 88 0,102-91 173,3 2 1,-90 138-1,122-165 704,3 1 0,1 1 0,3 1-1,-28 86 1,42-93-660,1 0 0,3 1 0,0 0 0,3-1 0,6 45 0,-7-77 0,1 1 0,0 0 0,1-1 0,-1 1 0,1-1 0,1 0 0,-1 1 0,0-1 0,1 0 0,0 0 0,1 0 0,-1-1 0,1 1 0,6 6 0,-2-5 0,0 1 0,0-1 0,1 0 0,0-1 0,0 0 0,1 0 0,15 5 0,0-3 0,0 0 0,1-2 0,0-1 0,0-1 0,43 0 0,-34-3 0,0-2 0,1-1 0,-1-2 0,0-1 0,-1-2 0,0-1 0,40-17 0,2-6-185,-1-4 0,-3-3 0,74-51 1,-82 43 105,-3-3 1,-1-3 0,-3-2 0,-3-3-1,-2-2 1,-3-2 0,-2-2 0,72-135-1,-94 150 129,-3-2 0,-1 0 0,-3-1 0,-2-1 0,-2-1 1,-3 0-1,-2-1 0,-3 1 0,-2-2 0,-5-92 0,-1 128 4,-1 0-1,-1 1 1,-1-1 0,-1 1-1,0 0 1,-2 1 0,0-1 0,-1 1-1,0 1 1,-2 0 0,0 0 0,-19-21-1,13 20-33,-1 0-1,0 1 1,-1 1-1,-1 1 1,-1 1-1,0 0 1,-1 2-1,0 1 1,-37-14-1,32 14-19,-1 2 0,-1 1 0,0 1 0,0 2 0,0 1 0,-53-2 0,12 6-14,-168 9-547,206-6 548,0 2 0,1 2 0,0 1 0,1 1 0,-46 20 0,-6 11-69,-106 70 0,115-60-436,2 3 0,-119 115 0,145-123 416,1 3 0,3 2 0,2 1 0,2 2 1,2 1-1,3 2 0,3 1 0,2 2 0,-28 86 1,44-109 279,2 0 0,1 1 0,2 0 1,2 0-1,0 55 0,4-76-283,1 36 367,10 84 0,-7-118-160,0 0 0,0 0 0,2-1 0,0 0 0,1 0 0,1 0 0,1-1 0,13 20 0,-3-12-145,1 0 0,1-2 0,1 0 0,1-2 0,1 0-1,0-2 1,1 0 0,47 22 0,-15-11 7,2-4 1,0-2 0,72 18-1,-66-26-272,1-3 0,128 7 1,138-18-1647,-161-3 1233,-95-2 725,0-4 0,-1-2 0,0-4 0,143-46 0,-134 33 13,-2-3 0,0-5 0,-3-2 0,-1-4 0,99-69 0,-138 82-9,-1-2 0,-2-2 1,-1-1-1,-1-1 1,-2-2-1,-1-2 1,-3 0-1,-1-2 1,-1-1-1,-3-1 0,26-63 1,-37 67 160,-1-1 0,-2-1 0,-2 1 0,-2-1 0,-1 0 0,-3 0 0,-3-48 0,2 74 126,-8-143 881,5 136-1190,-1 1 0,-1-1-1,-1 1 1,0 0 0,-15-29-1,-1 8 28,-1 2 0,-2 0 0,-1 1 0,-2 2 0,-2 0 0,-2 3 0,0 0 0,-2 2 0,-2 2 0,0 1 0,-42-24 0,20 18-13,-2 1 0,-1 4 0,-102-35 0,84 42 0,-1 4 0,-1 2 0,-1 5 0,0 3 0,-91 3 0,-127 14 0,237-3 0,0 3 0,-106 29 0,98-17-7,2 3 0,1 4 1,1 2-1,-124 78 1,156-85 99,1 2-1,1 2 1,2 1 0,0 1 0,3 2 0,0 0 0,2 2 0,1 1 0,2 2 0,-22 42 0,32-47 155,2 0 0,0 0 0,-12 66 0,23-93-234,-7 24-14,3 0 0,0 1 0,0 54 0,5-74 0,-1 1 0,1-1 0,1 1 0,0-1 0,0 0 0,1 1 0,0-1 0,0-1 0,1 1 0,0 0 0,1-1 0,0 0 0,0 0 0,1 0 0,9 9 0,4 1 0,0-1 0,1-2 0,0 0 0,1-1 0,1-1 0,1-1 0,-1-1 0,2-1 0,-1-1 0,2-1 0,36 8 0,-23-9-32,1-1 1,1-2-1,-1-2 0,0-2 0,1-1 0,-1-2 1,73-15-1,-58 5-116,-1-2 0,0-3 1,-1-2-1,-1-3 0,48-28 1,102-75 147,-173 105 0,-1-1 0,-1-1 0,-2-1 0,41-51 0,-35 34 413,-1-1 1,43-88-1,-62 107-424,-1 0 0,-1 0 0,-1-1 0,-1 0 0,-1 0 0,-1-1-1,-2 1 1,0-28 0,-2 34 11,1 2 0,-1 0 0,-1 1 0,-1-1 0,-6-29 0,6 40 0,0 0 0,0 0 0,-1 0 0,0 0 0,1 0 0,-2 1 0,1-1 0,0 1 0,-1 0 0,0 0 0,0 0 0,0 0 0,0 1 0,-1 0 0,0 0 0,1 0 0,-10-4 0,1 2 0,-1 0 0,1 1 0,-1 1 0,1 0 0,-1 1 0,0 0 0,-17 1 0,-101 6 0,118-4 0,-5 1 0,-1 2 0,1 0 0,0 1 0,1 0 0,-31 15 0,-88 51 0,90-45 0,37-21 0,-243 140 0,202-112 0,1 3 0,-79 72 0,25-16 0,64-60 0,3 2 0,-39 43 0,35-30 0,16-19 0,1 1 0,1 1 0,-32 56 0,48-71 0,-1-1 0,1 1 0,-10 27 0,16-37 0,0-1 0,0 1 0,0 0 0,0 0 0,1 0 0,0 0 0,0 0 0,0 0 0,1 0 0,-1 0 0,1-1 0,1 1 0,2 8 0,-3-11 0,1 0 0,-1 1 0,1-1 0,0 0 0,0 0 0,0 0 0,0 0 0,1 0 0,-1-1 0,0 1 0,1-1 0,-1 1 0,1-1 0,-1 0 0,1 0 0,0 0 0,-1 0 0,1-1 0,0 1 0,0-1 0,0 0 0,-1 1 0,1-1 0,0 0 0,0-1 0,0 1 0,0 0 0,3-2 0,11-1 0,-1 0 0,0-1 0,22-9 0,4-5 0,0-3 0,39-25 0,-19 11 0,514-319-602,-484 295 594,-18 6 136,-39 28 231,-27 20-247,-8 6-101,-141 122-11,101-90 0,-27 23 0,-55 45 0,-132 138 0,99-53 0,145-171 0,0 1 0,0-1 0,2 2 0,0-1 0,1 1 0,-7 23 0,13-37 0,1 0 0,-1 1 0,0-1 0,1 1 0,0-1 0,0 1 0,0-1 0,0 1 0,1-1 0,-1 1 0,1-1 0,0 0 0,0 1 0,0-1 0,0 0 0,3 5 0,-1-5 0,-1-1 0,1 1 0,-1-1 0,1 0 0,0 1 0,0-1 0,0-1 0,0 1 0,0 0 0,1-1 0,-1 1 0,1-1 0,-1 0 0,0 0 0,1-1 0,0 1 0,-1-1 0,1 1 0,5-2 0,13 2 8,0-2 0,-1-1 0,1-1 0,-1-1 0,0 0 0,30-11 0,121-56-509,-141 57 144,677-336 196,-657 321 138,51-28-121,-4-4 1,116-93 0,-191 135 406,60-56 776,-77 68-1028,0 0 1,0 0-1,0-1 1,-1 0-1,0 0 0,0 0 1,-1-1-1,0 1 1,3-12-1,-6 19-11,-1 0 0,0 0 0,1 0 0,-1-1 0,0 1 0,0 0 0,0 0 0,0 0 0,0-1 0,0 1 0,0 0 0,0 0 0,0 0 0,-1-1 0,1 1 0,0 0 0,-1 0 0,1 0 0,-1 0 0,1 0 0,-1 0 0,0 0 0,1 0 0,-1 0 0,0 0 0,0 0 0,0 0 0,1 0 0,-3 0 0,1-1 0,-1 1 0,0 0 0,0 0 0,0 0 0,-1 0 0,1 0 0,0 1 0,0 0 0,0-1 0,0 1 0,-4 1 0,-6 0 0,0 0 0,1 1 0,-1 1 0,-21 7 0,-28 18 0,-79 49 0,16-7 0,-154 91 0,162-90 0,65-41 0,-3 0 0,1 3 0,2 2 0,1 2 0,-69 66 0,118-101 0,0 0 0,0 1 0,0-1 0,0 0 0,0 1 0,1-1 0,-1 1 0,1 0 0,0-1 0,-1 1 0,1 0 0,0 0 0,1 0 0,-1-1 0,0 1 0,1 0 0,0 6 0,0-7 0,1 0 0,0 0 0,-1 0 0,1 0 0,0-1 0,0 1 0,1 0 0,-1-1 0,0 1 0,0 0 0,1-1 0,-1 0 0,1 1 0,0-1 0,-1 0 0,1 0 0,0 0 0,-1 0 0,1 0 0,0 0 0,0 0 0,0-1 0,0 1 0,0-1 0,0 1 0,0-1 0,4 0 0,16 3 1,1-1 0,0-1 0,1-1-1,31-3 1,96-22-26,-90 14-47,343-61-1692,-36 11 1764,-202 38 14,3 0-192,158-23-2265,-161 27 1495,-57 6 910,92-15 205,-120 19 1252,-63 8-775,0 0 0,0-1 0,0-2 0,0 1 0,34-13 0,-44 8-644,-20 5 0,-21 4 0,-245 49 0,15-12-496,-37 7-104,5-10-263,35-6 152,-23 3 272,25-3-1070,-18 10 1147,-303 57-145,483-82 2005,75-12-833,-1 1-1,1 0 1,0 1 0,0 2 0,-27 9 0,50-11-665,13-2 0,16 1 0,68-7-246,0-5 1,-1-3-1,132-35 0,54-11-1518,-181 39 1643,52-4 121,31-6 0,67-4-561,-46 9-186,-124 11 1055,1 3 1,111 2-1,-168 8 225,-2 0 1292,-51 1-932,-48 3-1038,1 3 0,-140 34 0,-13 2-72,-41 4-731,104-15 494,-194 47 454,223-46 0,3-1-280,-144 57-1,219-68 259,-81 34 2555,132-52-2498,-8 3-16,0 0 1,1 2-1,-16 10 0,26-16-20,0 0-1,0 0 1,0-1 0,0 2-1,1-1 1,-1 0 0,0 0-1,1 0 1,0 1 0,-3 4-1,4-6 3,0 0-1,0 0 0,-1 0 0,1 1 1,0-1-1,0 0 0,0 0 1,0 0-1,1 1 0,-1-1 0,0 0 1,0 0-1,1 0 0,-1 1 1,1-1-1,-1 0 0,1 0 0,-1 0 1,1 0-1,0 0 0,-1 0 0,1 0 1,0 0-1,2 1 0,1 1 0,1 0 0,0-1 0,0 0 0,1 0 0,-1 0 0,0-1 0,1 1 0,-1-1 0,0 0 0,1-1 0,-1 0 0,1 1 0,0-2 0,10 0 0,27 1 0,96 13-543,239-8-1,-195-8 275,268-25 269,248-5-4152,-498 22 4025,-8 0 132,-20 1 441,26 1 4232,-650 8-4987,209 2 97,10 9-1727,-4 1-169,-259 30 2027,287-17 79,-131 18 1175,298-34-246,-78 27 0,85-25 673,32-9-1565,1-1 0,-1 1 0,0 0 0,0 0 0,0-1 0,1 1 0,-1 0 0,0 0 0,1 1 0,-1-1 0,1 0 0,-3 2 0,4-2-32,0-1 0,0 0 1,-1 1-1,1-1 0,0 1 0,0-1 1,0 1-1,0-1 0,0 1 1,0-1-1,0 0 0,0 1 0,0-1 1,0 1-1,0-1 0,0 1 1,0-1-1,0 1 0,0-1 0,0 1 1,0-1-1,0 0 0,1 1 1,-1-1-1,0 1 0,0-1 0,1 0 1,-1 1-1,0-1 0,1 1 0,2 1-4,-1 0-1,1 0 0,-1-1 0,1 1 0,0-1 0,0 1 0,0-1 0,0 0 1,0 0-1,0-1 0,0 1 0,0-1 0,4 1 0,323 1-574,-160-5 254,393-25-1707,-224 11-1730,22-1 2304,570-43 2439,-929 61-972,108-9 93,-33-2 3415,102-26 0,-177 37-3520,-1 0 0,0 0 0,0-1 0,1 1 0,-1 0 0,0-1 0,0 1 0,0-1 0,0 1 0,0-1 0,1 1 0,-1-1 0,0 0 0,0 0 0,-1 1 0,1-1 0,1-1 0,-14-6 0,-37 1 0,-197-13 0,-373 21-1130,575 1 1130,0 3 0,-50 10 0,6 0 0,-94 24-71,79-15 1080,91-22-898,6-1-104,0 0 0,0 0-1,0 0 1,0 1 0,0-1 0,0 2-1,1-1 1,-1 0 0,1 1 0,-1 0-1,-5 5 1,11-7-7,0-1 0,0 1 0,0-1 0,0 1 0,0-1 0,1 1 0,-1-1 0,0 1 0,0-1 0,0 0 0,1 1 0,-1-1 0,0 1 0,0-1 0,1 1 0,-1-1 0,0 0 0,1 1 0,-1-1 0,1 0 0,-1 1 0,0-1 0,1 0 0,-1 0 0,1 1 0,-1-1 0,1 0 0,-1 0 0,1 0 0,-1 0 0,1 0 0,-1 1 0,1-1 0,-1 0 0,1 0 0,-1 0 0,1 0 0,-1-1 0,1 1 0,0 0 0,25 3 0,279-4-628,-249-6 628,-1-2 0,58-16 0,-77 16 0,292-66 0,-4-10 0,-218 60-79,-60 15 81,-1-2 0,50-19 0,-57 15 231,0-2 1,57-37 0,-94 54-234,1 1 0,-1-1 0,1 0 0,-1 0 0,0 0 0,0-1 0,1 1 0,-1 0 0,0 0 0,0-1 0,0 1 0,0 0 0,-1-1 0,1 1 0,0-1 0,0 1 0,0-4 0,-1 4 0,0 0 0,0 1 0,-1-1 0,1 0 0,0 0 0,0 0 0,-1 0 0,1 1 0,0-1 0,-1 0 0,1 0 0,-1 1 0,1-1 0,-1 0 0,0 1 0,1-1 0,-1 1 0,1-1 0,-1 0 0,0 1 0,0-1 0,1 1 0,-3-1 0,-2-2 0,-1 1 0,0 0 0,0 0 0,0 1 0,0 0 0,0 0 0,-11 0 0,-17 0 0,1 2 0,0 1 0,-1 2 0,1 1 0,-33 10 0,-103 40-338,-182 85-1,350-139 341,-257 119-63,206-93 306,1 3 1,-85 67-1,111-77-245,2 2 0,-23 26 0,40-42 0,1 0 0,0 1 0,0-1 0,1 1 0,-1 0 0,2 1 0,-1-1 0,1 1 0,0-1 0,0 1 0,1 0 0,0 0 0,-1 13 0,4-18 0,-1 0 0,0 0 0,1 0 0,0 0 0,0-1 0,-1 1 0,2 0 0,-1-1 0,0 1 0,0-1 0,1 1 0,0-1 0,-1 1 0,1-1 0,0 0 0,0 0 0,0 0 0,0 0 0,1 0 0,-1-1 0,0 1 0,1-1 0,-1 1 0,1-1 0,0 0 0,-1 0 0,1 0 0,0 0 0,0-1 0,-1 1 0,1-1 0,0 1 0,4-1 0,12 2 0,1-2 0,-1 0 0,34-4 0,-46 3 0,27-3 0,-1-3 0,0 0 0,59-23 0,92-50 0,-59 23 0,-83 37 0,63-42 0,-27 15 0,-37 25 0,16-9 0,-2-2 0,64-51 0,-27-4 0,-78 73 0,-1 0 0,0-1 0,14-23 0,-23 32 0,0 0 0,0 0 0,-1 0 0,0-1 0,0 1 0,-1-1 0,0 0 0,0 0 0,-1 0 0,0 0 0,0-10 0,-1 16 0,0 1 0,0-1 0,0 0 0,-1 0 0,1 0 0,-1 0 0,1 1 0,-1-1 0,0 0 0,0 0 0,1 1 0,-1-1 0,0 1 0,0-1 0,-1 1 0,1-1 0,0 1 0,0 0 0,-1-1 0,1 1 0,-1 0 0,-2-2 0,1 2 0,-1-1 0,0 1 0,1 0 0,-1 0 0,0 0 0,0 0 0,0 1 0,0 0 0,0 0 0,-5 0 0,-2 1 0,-1 0 0,1 1 0,0 1 0,0 0 0,0 0 0,-18 9 0,-14 14 0,0 1 0,-39 35 0,46-35 0,-37 34 0,-77 82 0,107-99 0,18-19 0,2 1 0,1 1 0,1 1 0,-20 33 0,33-47 0,1-1 0,0 1 0,1 1 0,1-1 0,0 1 0,1 0 0,0 0 0,1 0 0,1 1 0,0-1 0,1 26 0,2-37 0,-1 0 0,1-1 0,-1 1 0,1 0 0,0-1 0,1 1 0,-1-1 0,0 1 0,1-1 0,0 0 0,0 1 0,0-1 0,0 0 0,0 0 0,1-1 0,-1 1 0,1 0 0,0-1 0,0 1 0,0-1 0,0 0 0,0 0 0,1 0 0,-1-1 0,0 1 0,1-1 0,-1 0 0,1 0 0,6 2 0,10-1 0,-1 0 0,1 0 0,0-2 0,32-4 0,-5 2 0,-23 1 0,-1 0 0,0-1 0,1-2 0,-1 0 0,0-1 0,-1-2 0,1 0 0,-1-1 0,-1-2 0,0 0 0,26-16 0,-24 12 0,-1 0 0,0-1 0,-1-1 0,0-1 0,-2-1 0,0 0 0,-1-2 0,17-23 0,-28 34 0,-1 0 0,0-1 0,0 1 0,-1-1 0,-1-1 0,0 1 0,0-1 0,-1 1 0,0-1 0,-1 0 0,0 0 0,-1 0 0,0 0 0,-1-16 0,1 21 0,-1-1 0,-1 1 0,1 0 0,-1-1 0,0 1 0,0 0 0,-1 0 0,0 0 0,0 0 0,-4-7 0,4 10 0,0 1 0,0-1 0,0 1 0,-1 0 0,1 0 0,-1 0 0,1 0 0,-1 0 0,0 1 0,0-1 0,0 1 0,0-1 0,0 1 0,0 0 0,0 1 0,0-1 0,0 0 0,0 1 0,-1 0 0,1 0 0,-6 0 0,-10-1 0,0 2 0,1 0 0,-1 0 0,-18 6 0,27-5 0,0 1 0,0 1 0,1 0 0,0 0 0,0 1 0,0 0 0,0 0 0,1 1 0,-9 7 0,-9 10 0,-31 35 0,34-33 0,12-14 0,1 0 0,0 1 0,1 1 0,0 0 0,-9 17 0,-5 14 0,16-34 0,1 1 0,1 0 0,0 0 0,0 1 0,1-1 0,0 1 0,1 0 0,1 0 0,-2 19 0,3-18 0,0-1 0,1 0 0,0 0 0,0-1 0,1 1 0,4 13 0,-5-22 0,1 0 0,0-1 0,0 1 0,0-1 0,0 1 0,0-1 0,1 0 0,-1 1 0,1-1 0,0 0 0,-1 0 0,1 0 0,0 0 0,0-1 0,0 1 0,1 0 0,-1-1 0,0 1 0,1-1 0,-1 0 0,1 0 0,-1 0 0,1 0 0,-1 0 0,1-1 0,-1 1 0,6 0 0,9 0 0,-1 0 0,0 0 0,1-2 0,-1 0 0,0-1 0,23-5 0,-29 4 0,0 0 0,-1-1 0,0 0 0,0 0 0,0-1 0,0 0 0,-1-1 0,0 1 0,0-2 0,0 1 0,11-14 0,3-6 0,-1 0 0,-1-1 0,31-58 0,-43 68 0,-1 1 0,0-2 0,-2 1 0,0-1 0,-1 1 0,0-1 0,-2 0 0,1-37 0,-3 13 0,-11-76 0,8 102 0,0 1 0,-2 0 0,0 0 0,0 0 0,-1 1 0,-1-1 0,-1 2 0,-10-17 0,-3 0 0,-2 1 0,0 0 0,-2 2 0,-51-43 0,51 49 0,-2 2 0,0 0 0,-1 1 0,-1 2 0,0 1 0,-2 1 0,-50-15 0,24 18 0,-1 2 0,1 3 0,-1 3 0,-95 6 0,138-1 0,0 0 0,1 1 0,-1 0 0,1 2 0,0 0 0,0 0 0,-20 12 0,-88 61 0,80-49 0,22-14 0,0 2 0,2 0 0,-20 23 0,-13 12 0,36-36 0,1 0 0,0 0 0,1 2 0,-18 33 0,-34 79 0,50-96 0,1 0 0,-10 45 0,20-66 0,1 0 0,1 1 0,0-1 0,1 1 0,1 0 0,0 0 0,0-1 0,2 1 0,2 17 0,-2-27 0,-1 1 0,1 0 0,0-1 0,1 1 0,-1-1 0,1 0 0,-1 1 0,1-1 0,0-1 0,1 1 0,-1 0 0,1-1 0,-1 0 0,1 1 0,0-2 0,0 1 0,1 0 0,-1-1 0,1 0 0,-1 0 0,1 0 0,-1 0 0,1-1 0,6 1 0,6 1 0,0-1 0,0 0 0,0-2 0,0 0 0,30-4 0,-36 2 0,-1-1 0,1 0 0,0 0 0,-1-1 0,1-1 0,-1 0 0,0 0 0,-1-1 0,1 0 0,-1 0 0,12-12 0,1-2 0,-2-1 0,0-1 0,18-28 0,-21 28 0,-2 3 0,0 0 0,-2 0 0,0-1 0,-1-1 0,-1 0 0,-1-1 0,-1 0 0,12-46 0,-13 25 0,-2-1 0,0-74 0,-6 104 0,0 0 0,-2 0 0,1-1 0,-6-19 0,5 28 0,0 0 0,-1 0 0,1 1 0,-1-1 0,0 1 0,-1 0 0,0 0 0,1 0 0,-1 0 0,-1 0 0,1 1 0,-9-6 0,2 0 0,0 2 0,-1 0 0,0 0 0,0 1 0,-1 0 0,0 1 0,0 1 0,-1 0 0,1 1 0,-1 0 0,0 1 0,0 0 0,-29 0 0,21 1 0,-1 2 0,1 0 0,0 1 0,-1 2 0,1 0 0,0 1 0,0 2 0,0 0 0,1 1 0,0 1 0,0 1 0,1 1 0,-34 22 0,28-13 0,1 1 0,1 1 0,1 1 0,1 1 0,-27 36 0,38-45 0,1 1 0,1 0 0,0 1 0,1 0 0,1 0 0,1 1 0,0-1 0,1 1 0,0 1 0,2-1 0,0 1 0,1-1 0,1 1 0,1 34 0,0-45 0,0 0 0,1 0 0,-1 0 0,1-1 0,0 1 0,1 0 0,0-1 0,0 1 0,0-1 0,1 0 0,0 0 0,5 8 0,-4-9 0,0-1 0,1 1 0,-1-1 0,1 0 0,0 0 0,1-1 0,-1 0 0,0 0 0,1 0 0,0 0 0,0-1 0,0 0 0,8 2 0,19 4 0,-1-1 0,1-2 0,58 1 0,101-11 0,-178 3 0,0 0 0,0-1 0,0-1 0,-1 0 0,1-1 0,20-10 0,76-48 0,-79 43 0,-16 11 0,0-2 0,-1 0 0,0-1 0,-1 0 0,0-1 0,-1-1 0,19-28 0,-24 32 0,-1-1 0,1 0 0,-2 0 0,0 0 0,0-1 0,-1 1 0,-1-1 0,0 0 0,0 0 0,-1-1 0,-1 1 0,0-18 0,-1 28 0,0-1 0,-1 0 0,1 0 0,-1 0 0,0 1 0,1-1 0,-1 0 0,-1 0 0,1 1 0,0-1 0,-1 1 0,1-1 0,-1 1 0,0 0 0,1 0 0,-1 0 0,0 0 0,-1 0 0,1 0 0,0 0 0,0 0 0,-1 1 0,1 0 0,-1-1 0,0 1 0,1 0 0,-1 0 0,0 0 0,1 0 0,-1 1 0,-4-1 0,-10-1 0,-1 1 0,1 0 0,-1 1 0,-21 4 0,-3-2 0,9-1 0,7-2 0,-1 1 0,0 1 0,1 2 0,-1 0 0,1 2 0,-48 16 0,-184 68 21,-17 7-754,187-56 519,1 3-1,2 4 1,-92 68 0,136-87 370,1 1 0,1 2-1,2 2 1,1 2 0,1 1-1,3 1 1,0 2 0,-39 67-1,60-84-141,2 0 0,0 1 0,2 0 0,1 1 0,0 0 0,2 0 0,1 0 0,1 0 0,0 1 0,2-1 0,4 30 0,-2-44-14,0-1 0,1 1 0,0-1 0,1 1 0,0-1 0,0 0 0,1-1 0,0 1 0,0-1 0,1 0 0,0 0 0,1 0 0,0-1 0,0 0 0,0-1 0,15 10 0,-4-2 0,1-2 0,1 0 0,0-2 0,0 0 0,1-1 0,27 8 0,-33-13 0,0-1 0,1-1 0,-1 0 0,0-1 0,20-1 0,-30 0 0,0-1 0,-1 1 0,1-1 0,0 0 0,-1-1 0,1 1 0,-1-1 0,0 0 0,8-3 0,-11 3 0,1 1 0,-1 0 0,1 0 0,-1-1 0,0 1 0,1-1 0,-1 1 0,0-1 0,0 0 0,0 0 0,0 1 0,0-1 0,0 0 0,-1 0 0,1 0 0,-1 0 0,1 0 0,-1 0 0,0 0 0,1 1 0,-1-1 0,0 0 0,-1-3 0,1 3 0,0 0 0,-1-1 0,1 1 0,-1 0 0,1 0 0,-1-1 0,0 1 0,0 0 0,0 0 0,0 0 0,-1 0 0,1 0 0,0 0 0,-1 1 0,1-1 0,-1 0 0,0 1 0,-3-3 0,0 1 0,0 0 0,-1 0 0,1 0 0,-1 1 0,1 0 0,-1 0 0,-7-1 0,-9 0 0,0 0 0,-43 1 0,-59 4-267,-139 21-1,-277 67-1415,525-87 1678,-505 88-1950,202-15 1826,219-50 107,-192 72 22,276-93 0,-110 45 717,-230 128 0,328-160-355,0 0 0,0 2 0,2 1 0,1 1 0,0 1-1,2 1 1,-20 28 0,38-47-362,1 0 0,1 0 0,-1 0 0,1 0 0,0 0 0,0 1 0,0-1 0,1 1 0,0-1 0,0 1 0,0 0 0,1-1 0,0 8 0,0-11 0,0 0 0,0 0 0,0 0 0,1 0 0,-1-1 0,1 1 0,0 0 0,-1 0 0,1 0 0,0-1 0,0 1 0,0 0 0,0-1 0,0 1 0,0-1 0,1 1 0,-1-1 0,1 1 0,-1-1 0,1 0 0,-1 0 0,1 0 0,-1 0 0,1 0 0,0 0 0,0 0 0,-1-1 0,1 1 0,0 0 0,0-1 0,0 0 0,0 1 0,0-1 0,0 0 0,0 0 0,0 0 0,0 0 0,0-1 0,-1 1 0,5-1 0,3-1 0,1-1 0,-1 0 0,0 0 0,0-1 0,-1 0 0,1 0 0,-1-1 0,0 0 0,0-1 0,-1 0 0,9-8 0,13-15 0,34-42 0,-35 39 0,-16 15 0,0 0 0,-1-1 0,-1 0 0,0 0 0,-1-1 0,-2-1 0,0 1 0,0-1 0,5-37 0,-11 55 0,-1 0 0,0 0 0,1 0 0,-1-1 0,0 1 0,0 0 0,0 0 0,0 0 0,-1-1 0,1 1 0,0 0 0,-1 0 0,0 0 0,1 0 0,-1 0 0,0 0 0,0 0 0,0 0 0,-2-2 0,2 3 0,-1 0 0,1 0 0,-1-1 0,1 2 0,-1-1 0,0 0 0,1 0 0,-1 0 0,0 1 0,0-1 0,1 1 0,-1-1 0,0 1 0,0 0 0,0 0 0,1 0 0,-1 0 0,-2 0 0,-3 1 0,0 0 0,1 0 0,-1 1 0,0 0 0,1 0 0,0 1 0,-1 0 0,1 0 0,0 0 0,0 1 0,-5 4 0,-5 3 0,1-1 0,-2 0 0,1-2 0,-36 14 0,-12 6 0,-39 12 0,102-40 0,-1 1 0,0-1 0,0 0 0,0 1 0,0-1 0,0 0 0,1 0 0,-1-1 0,0 1 0,0 0 0,0 0 0,1-1 0,-1 1 0,0-1 0,0 0 0,1 0 0,-1 1 0,0-1 0,1 0 0,-1 0 0,1 0 0,-1-1 0,1 1 0,0 0 0,-1-1 0,1 1 0,0 0 0,0-1 0,-1-2 0,-6-7 0,1 0 0,0-1 0,-5-14 0,2 4 0,-4-3 0,0 1 0,-2 1 0,-18-23 0,26 37 0,-1 0 0,1 1 0,-2 0 0,1 0 0,-1 1 0,0 0 0,0 1 0,-1 0 0,-18-7 0,24 12 0,-73-24 0,73 24 0,-1 0 0,0 0 0,0 1 0,0-1 0,0 1 0,0 0 0,0 1 0,0 0 0,1 0 0,-1 0 0,-8 3 0,12-2 0,-1 0 0,1 0 0,-1 0 0,1 1 0,0-1 0,0 1 0,0 0 0,0-1 0,0 1 0,1 0 0,-1 0 0,1 0 0,0 0 0,0 0 0,0 1 0,0-1 0,1 0 0,-1 0 0,1 1 0,0-1 0,0 0 0,0 7 0,0 4 0,1 0 0,0 0 0,1-1 0,4 17 0,-1-18 0,1 0 0,0 0 0,1-1 0,0 1 0,1-1 0,16 17 0,-11-13 0,9 10 0,2-1 0,0-1 0,1-1 0,1-1 0,1-1 0,1-2 0,0 0 0,2-2 0,0-2 0,0 0 0,51 14 0,-38-13 0,23 6 0,-31-14 0,0-1 0,0-1 0,0-3 0,61-2 0,-94 0 0,0 0 0,0 0 0,0-1 0,0 1 0,0-1 0,0 1 0,0-1 0,0 0 0,-1 0 0,1 0 0,0 0 0,0 0 0,-1 0 0,1 0 0,-1 0 0,1-1 0,-1 1 0,1-1 0,-1 1 0,0-1 0,0 1 0,0-1 0,2-2 0,-2-1 0,0 1 0,0 0 0,0 0 0,0 0 0,-1 0 0,1-1 0,-1 1 0,0 0 0,0-1 0,-2-6 0,0-1 0,-1 1 0,0-1 0,0 1 0,-1 0 0,-1 0 0,0 0 0,-9-13 0,3 11 0,-2 0 0,0 0 0,0 1 0,-1 1 0,0 0 0,-1 1 0,0 1 0,-1 0 0,0 1 0,0 1 0,-1 0 0,-29-7 0,-78-6 0,84 14 0,-1 2 0,0 2 0,0 2 0,-55 6 0,74-2 0,1 1 0,-1 1 0,1 1 0,0 0 0,0 2 0,1 1 0,0 0 0,1 2 0,0 0 0,-32 28 0,44-34 0,1 0 0,0 1 0,0 0 0,1 0 0,0 0 0,0 0 0,1 1 0,-1 0 0,2-1 0,-1 2 0,1-1 0,1 0 0,-4 16 0,5-20 0,1 0 0,0 0 0,0 1 0,0-1 0,0 0 0,1 1 0,-1-1 0,1 0 0,0 0 0,0 0 0,1 0 0,-1 0 0,1 0 0,0 0 0,0 0 0,0 0 0,1-1 0,-1 1 0,1-1 0,0 0 0,0 0 0,0 0 0,0 0 0,1 0 0,-1-1 0,1 1 0,-1-1 0,1 0 0,5 2 0,10 4 0,1-1 0,0 0 0,0-2 0,0 0 0,1-1 0,-1-1 0,1-1 0,0-1 0,23-2 0,1-3 0,0-2 0,0-1 0,49-16 0,-57 10 0,-1-2 0,-1-1 0,0-2 0,46-31 0,-68 40 0,-1-1 0,-1 0 0,1-1 0,-2-1 0,1 0 0,-2 0 0,1-1 0,-2 0 0,0 0 0,0-1 0,-2 0 0,9-23 0,-7 6 0,-2-1 0,-1 0 0,-1 0 0,-1-57 0,-4 79 0,0 0 0,-1 0 0,0 0 0,-1 1 0,0-1 0,0 1 0,-1 0 0,0 0 0,-1 0 0,0 1 0,0 0 0,-1-1 0,0 2 0,-1-1 0,-10-10 0,3 6 0,-1 1 0,0 0 0,0 1 0,-1 1 0,-1 0 0,1 1 0,-29-9 0,14 8 0,-1 2 0,-1 2 0,-49-3 0,51 6 0,1-1 0,0 2 0,0 1 0,0 2 0,0 0 0,-55 13 0,63-9 0,1 2 0,0 0 0,0 1 0,1 0 0,0 2 0,1 1 0,0 0 0,-25 23 0,23-18 0,1 0 0,1 2 0,1 0 0,1 2 0,0 0 0,2 0 0,1 1 0,-24 48 0,30-42 0,2 0 0,0 0 0,2 0 0,1 1 0,1 29 0,3-52 0,0 1 0,1 0 0,-1 0 0,1-1 0,1 1 0,-1-1 0,1 0 0,0 1 0,1-1 0,0-1 0,0 1 0,0 0 0,0-1 0,1 0 0,0 0 0,0 0 0,0-1 0,1 0 0,6 5 0,6 3 0,0 0 0,1-1 0,0-1 0,40 15 0,-24-15 0,-1-2 0,1-1 0,0-1 0,42 1 0,146-8 0,-94-1 0,-71-1 0,0-1 0,-1-4 0,61-15 0,-86 15 0,0-1 0,-1-2 0,54-27 0,-56 23 0,-1-2 0,-1-1 0,-1-1 0,47-43 0,-64 51 0,0 0 0,0 0 0,-1-1 0,-1 0 0,0 0 0,0-1 0,-1 0 0,-1 0 0,0 0 0,-1-1 0,-1 0 0,0 1 0,0-1 0,-2-1 0,0 1 0,0 0 0,-3-23 0,1 33 0,0 0 0,0 0 0,0 0 0,0 0 0,-1 1 0,1-1 0,-1 0 0,0 1 0,-1-1 0,1 1 0,0 0 0,-1 0 0,0 0 0,1 0 0,-1 0 0,-1 1 0,1-1 0,0 1 0,0 0 0,-1 0 0,0 0 0,1 0 0,-1 1 0,0-1 0,0 1 0,1 0 0,-1 0 0,-7 0 0,-12-3 0,-1 2 0,0 0 0,-39 4 0,38-1 0,-47-1 0,-91 6 0,143-3 0,0 0 0,0 2 0,0 0 0,1 1 0,0 0 0,-21 12 0,-33 17 0,34-17 0,0 2 0,1 1 0,-46 35 0,74-48 0,-21 14 0,2 2 0,0 1 0,2 2 0,1 0 0,-27 37 0,43-50 0,1 1 0,0 0 0,1 0 0,1 1 0,0-1 0,1 2 0,1-1 0,1 1 0,0-1 0,1 1 0,1 0 0,0 0 0,2 34 0,0-44 0,0 0 0,1 0 0,-1 0 0,2 0 0,-1 0 0,1 0 0,0-1 0,0 1 0,1-1 0,0 1 0,0-1 0,6 9 0,-3-8 0,-1-1 0,2 0 0,-1 0 0,1 0 0,0-1 0,0 0 0,0-1 0,1 1 0,14 5 0,19 7 8,1-3 0,0-1 0,0-2 0,1-1 0,65 4 0,221-4-481,-287-10 270,-8-2 172,1-2 0,-1-1 0,36-11 0,9 0-490,34-6 481,141-47-1,-189 46 186,0-2 0,-2-3-1,87-54 1,-131 69-27,-1 0 0,0-2 0,-1 0 0,-1-1 0,0 0 0,24-34 1,-32 39-123,-1 0 0,0 0 1,0-1-1,-1 0 0,-1 0 1,0 0-1,-1-1 0,0 0 1,-1 1-1,0-1 0,-1-1 1,-1 1-1,1-13 0,-3 22 4,1 0 0,0 1 0,-1-1 0,0 1 0,0-1 0,0 1 0,0-1 0,-1 1 0,1 0 0,-1 0 0,0-1 0,0 1 0,0 0 0,0 1 0,-1-1 0,1 0 0,-5-3 0,2 2 0,-1 0 0,0 0 0,0 1 0,-1 0 0,1 0 0,-1 0 0,0 1 0,-10-2 0,-10-1 0,-1 1 0,0 2 0,-43 2 0,59 0 0,-43 0-51,11-1-86,0 2 0,0 2-1,-78 15 1,-12 18-297,1 5 1,2 6-1,-187 95 1,234-95 411,3 4 1,-144 116-1,193-140-282,-73 69 1299,93-84-751,1 0 0,1 2 0,0-1 0,1 1 0,1 1 0,-10 21 0,12-21-244,0 0 0,1 0 0,1 0 0,0 0 0,2 1 0,-3 25 0,5-35 0,0-1 0,1 0 0,-1 1 0,1-1 0,0 0 0,0 1 0,1-1 0,-1 0 0,1 0 0,1 0 0,-1 0 0,1-1 0,-1 1 0,1 0 0,0-1 0,1 0 0,-1 0 0,1 0 0,0 0 0,0-1 0,0 1 0,1-1 0,5 4 0,17 7 5,0-1-1,0-2 1,1 0 0,0-2-1,1-1 1,0-2-1,47 6 1,19-6-137,98-5-1,-98-2-322,-35-1 10,-1-2-1,77-16 1,114-39-854,-137 31 1426,13-6-1066,132-57 1,113-67 669,-306 127 780,-2-2 0,-1-3-1,-2-3 1,-2-2 0,88-81-1,-140 117-507,15-14 112,0-1 1,-1-1-1,-1-1 1,-1-1 0,19-30-1,-29 41 17,-1-1-1,0 0 1,0 0-1,-1-1 0,-1 1 1,0-1-1,-1-1 1,-1 1-1,0-1 0,-1 1 1,0-23-1,-1 16-131,-1 8 0,0 1 0,0-1 0,-1 1 0,-5-22 0,5 30 0,0-1 0,-1 1 0,0 0 0,0 0 0,0 1 0,0-1 0,-1 0 0,0 1 0,1-1 0,-1 1 0,-1 0 0,1 0 0,0 0 0,-1 0 0,1 1 0,-1-1 0,-6-2 0,-18-8-46,-1 0 0,-1 3 0,0 0 0,0 2 0,-1 1 0,0 2-1,-32-3 1,-228 6-505,149 5 700,29 2-1344,-147 27-1,180-21 473,-89 16-245,1 8-1,3 7 1,-241 94 0,366-120 910,-347 150 34,276-107 470,3 3 1,3 6-1,-118 99 1,202-150-889,-21 17 1674,1 2 0,-55 62 0,87-87-1057,1-1 0,-1 1 0,2 1 0,0-1 0,0 1 0,1 1 0,0-1 0,2 1 0,-1 0 0,1 0 0,1 0 0,0 1 0,1-1 0,1 1 0,0 21 0,2-29-175,1 1 0,0 0 0,0 0 0,1-1 0,-1 1 0,2-1 0,-1 0 0,1 0 0,0 0 0,0-1 0,0 1 0,1-1 0,0 0 0,0 0 0,0-1 0,1 1 0,-1-1 0,9 5 0,8 4 0,1 0 0,1-1 0,37 13 0,6-3-163,1-3 0,0-4-1,1-2 1,95 4 0,282-14-1750,-311-12 1306,149-28 1,128-46-592,-326 65 1145,116-31-937,220-83 0,-278 75 1277,205-111 0,-313 147 127,0-2 0,-1-1 0,52-49 1,-66 53-66,-2 0 1,0-2-1,0 0 1,-2-2-1,-1 1 1,17-36-1,-29 49-157,1 0 1,-1-1-1,-1 0 0,0 0 0,-1 0 1,0 0-1,0 0 0,-1-1 1,-1 1-1,0 0 0,-1-1 0,0 1 1,-3-14-1,3 17-202,-2 0-1,1 0 1,-1 1 0,0-1-1,-1 0 1,0 1 0,0 0 0,0 0-1,-1 0 1,0 1 0,-1 0-1,1-1 1,-1 2 0,-1-1-1,1 1 1,-1 0 0,1 0 0,-12-5-1,-25-10-83,0 3-1,-2 1 0,0 2 1,0 2-1,-1 2 0,-82-6 1,-290 10-1936,235 9 2157,60 3-765,0 6 1,-189 42-1,252-42 598,-92 22-272,2 6 0,1 6 0,-280 131-1,359-142 662,1 4 1,2 3-1,1 2 0,-62 57 0,96-70 656,2 2 1,1 1-1,-28 43 0,54-72-1005,0 0 0,1 0 0,0 1 0,-1 0 0,2-1 0,-1 1 0,1 0 0,0 0 0,0 0 0,0-1 0,1 1 0,0 0 0,0 0 0,0 0 0,1 0 0,2 9 0,-2-11 0,0 1 0,0-1 0,1 1 0,0-1 0,-1 0 0,1 0 0,1 0 0,-1 0 0,1 0 0,-1 0 0,1 0 0,0-1 0,1 0 0,-1 1 0,1-1 0,-1 0 0,1-1 0,0 1 0,0-1 0,0 1 0,5 1 0,33 8-120,1-2-1,-1-2 0,1-2 1,1-1-1,-1-3 0,48-3 1,-10 1 388,222-8-1130,-237 2 436,1-2-1,99-27 1,66-22 466,87-25-2605,-252 61 2312,252-87-578,-243 79 831,23-9 0,122-63 0,-152 64 301,-1 1 1440,91-64 0,-140 86-1488,-1-1 1,0-1 0,-1 0 0,-1-1 0,0-1 0,-2-1 0,0 0 0,-1 0 0,12-24 0,-23 38-254,1 0 0,-1 0 1,0 0-1,0 0 0,-1-1 1,0 1-1,0 0 0,0-1 0,0 1 1,-1-1-1,0 1 0,0-1 1,-1 0-1,1 1 0,-3-10 1,2 12-1,-1 0 0,0 0 0,1 0 0,-1 0 0,0 1 0,0-1 0,-1 0 0,1 1 0,0-1-1,-1 1 1,0 0 0,1 0 0,-1 0 0,0 0 0,0 0 0,0 1 0,0-1 0,-1 1 0,1 0 0,0 0 0,0 0 0,-1 0 0,1 1 0,-1-1 0,-5 1 0,-81-4 0,-104 10 0,186-5 0,-40 3-292,0 2 0,-84 23 0,-91 42 172,73-21-1486,45-14 1606,-195 97 0,-79 85 0,273-146-296,3 4 0,4 4 0,3 5 0,-87 100 0,170-171 587,0 1 0,1 1-1,1 0 1,1 0-1,0 1 1,1 0 0,0 1-1,-8 30 1,15-43-245,0 1 0,1-1-1,0 1 1,0 0 0,0 0 0,1 0 0,0 0-1,0 0 1,0-1 0,1 1 0,0 0 0,0 0 0,1-1-1,-1 1 1,1 0 0,1-1 0,-1 0 0,1 1 0,-1-1-1,2 0 1,-1 0 0,0-1 0,1 1 0,0-1-1,0 1 1,0-1 0,1-1 0,-1 1 0,1 0 0,0-1-1,11 5 1,2 0-74,0 0-1,1-1 0,0-1 1,0-1-1,1-1 1,-1 0-1,26 0 0,146-3-329,-94-4 284,-90 3 73,100 0-729,194-24 0,23-38-486,363-119 0,220-153-2721,-889 326 3924,240-113 121,-200 90 307,-1-3-1,69-53 1,-116 79-308,106-88-294,-45 26 3216,-65 63-2748,0-1 1,-1 0-1,0 0 0,0 0 1,-1 0-1,0-1 0,0 0 1,-1 1-1,0-1 0,-1-1 1,0 1-1,0 0 0,-1-1 1,0 1-1,-1-14 1,0 18-291,0 0-1,-1 1 1,0-1 0,0 1 0,0-1 0,-1 1 0,1-1 0,-1 1 0,0 0 0,0 0 0,0 0 0,-1 0 0,0 0 0,1 0 0,-2 0 0,1 1 0,0 0 0,0 0 0,-1 0 0,0 0 0,0 0 0,0 1 0,0-1 0,0 1 0,0 0-1,0 0 1,-1 1 0,1-1 0,-1 1 0,1 0 0,-1 0 0,-5 0 0,-167-10 9,87 5-537,0 5 1,-1 3-1,1 4 0,-135 28 0,-440 99-2878,522-98 3415,-354 101 0,-98 94-1083,509-192 1109,-136 64 183,173-76 1145,1 2-1,-60 47 1,98-67-974,0 0 1,1 1-1,0 0 0,1 0 1,0 1-1,-10 15 1,17-23-367,0 0 1,0 1 0,0-1 0,0 0 0,0 0-1,1 1 1,-1-1 0,0 0 0,1 0 0,0 1 0,0-1-1,0 1 1,0-1 0,0 0 0,0 1 0,0-1-1,1 3 1,1-3-17,-1 0 0,0 0 0,1 0 0,-1 0 0,1 0 0,-1 0 0,1 0 0,0-1 0,0 1 0,0-1 0,0 1 0,0-1 0,0 0 0,0 0 0,1 0 0,-1 0-1,0 0 1,0 0 0,1-1 0,3 1 0,24 4 2,1-1 0,0-2 0,0-1 0,0-2 0,60-8 0,196-45-856,-135 22 860,241-62-1655,-145 32 1697,197-55-2382,-213 50 581,420-184 0,-518 189 2756,182-114 1,-312 173-1019,28-18 2178,53-44 0,-77 58-2008,0 0 1,-1 0-1,-1-1 1,1 0-1,-1 0 1,0-1-1,-1 1 1,0-1-1,0-1 1,-1 1-1,-1 0 1,4-12-1,-6 19-153,-1 0 0,0-1 0,1 1 0,-1 0 0,0 0 0,0 0 0,0-1 0,-1 1 0,1 0 0,0 0 0,-1 0 0,1 0 0,-1 0 0,0 0 0,0 0 0,0 0 0,0 0 0,0 0 0,0 0 0,0 0 0,-3-2 0,1 1 0,0 0 0,-1 1 0,0-1 0,1 1 0,-1 0 0,0 0 0,0 0 0,0 0 0,0 1 0,-5-2 0,-9-1 0,-1 2 0,1-1 0,-36 2 0,-21 2-195,0 3 1,1 4-1,-135 32 0,139-22 103,-509 143-2618,577-160 2710,-281 97 0,181-56-742,-30 10 1118,-246 138 1,358-177-402,-102 67 471,106-68 68,1 1-1,0 1 0,1 0 0,0 1 1,-13 18-1,25-31-510,1 0 0,-1 0 0,1 1 0,-1-1 0,1 0 0,0 1 0,0-1 0,0 1 0,0-1 0,0 1 0,1-1 0,-1 1 0,1-1 0,0 1 0,-1 0 0,1-1 0,0 1 0,1 0 0,-1-1 0,0 1 0,1-1 0,0 1 0,-1-1 0,3 4 0,-2-3-3,1-1 0,0 0-1,0 1 1,1-1 0,-1 0 0,0 0-1,1 0 1,-1-1 0,1 1-1,0-1 1,-1 1 0,1-1 0,0 0-1,0 0 1,0 0 0,0 0-1,0-1 1,0 1 0,0-1 0,4 1-1,200 0 10,-99-4-161,-1 0-1906,138-22 1,52-33 9,-131 24 1319,1183-327-311,-971 227 1087,-321 113 85,-1-3-1,-1-3 0,54-34 0,59-56 6017,-162 112-6056,1 0 0,-2-1 1,1 0-1,0 0 0,-1-1 0,0 1 0,-1-1 0,0 0 0,0 0 0,0-1 1,-1 1-1,0-1 0,0 1 0,-1-1 0,2-8 0,-4 11-96,1 1 0,-1 0 0,0-1 0,0 1 0,0-1 0,-1 1 0,0 0 0,1-1 0,-2 1 0,1 0 1,0 0-1,-1-1 0,0 1 0,0 0 0,0 1 0,0-1 0,-1 0 0,1 1 0,-1-1 0,0 1 0,0 0 0,0 0 0,0 0 0,-1 0 0,0 0 0,1 1 0,-1 0 0,0 0 0,-4-2 0,-18-7-49,0 1-1,-1 1 0,-1 1 0,-29-4 1,-115-10-217,172 22 270,-390-6-1099,218 9 779,2 2-1305,-273 42-1,-160 74-1625,408-75 3799,-363 136 0,488-153-75,-213 96-572,244-104 551,1 1 1,1 2-1,2 1 1,0 2-1,-31 33 1,51-45 144,-4 3 227,1 1-1,0 1 0,-24 36 1,39-49-804,-1-1 0,1 0 0,0 1 0,0-1 1,1 1-1,0 0 0,0 0 0,0 0 0,1 0 1,0 0-1,1 0 0,-1 0 0,1 1 0,1-1 1,-1 0-1,1 0 0,1 0 0,2 10 0,-1-11-19,-1 0-1,1-1 1,0 0-1,0 0 0,1 0 1,0 0-1,0 0 1,0 0-1,0-1 1,1 0-1,0 0 1,-1 0-1,1-1 0,1 0 1,-1 0-1,0 0 1,10 3-1,10 4-20,0-2-1,47 8 1,-40-9-63,43 5-77,0-4 1,1-2 0,122-8-1,-67 0 115,-19 0-1384,-1-5 0,1-4 1,169-41-1,-5-12 841,106-29 178,-264 59 393,134-58 0,-241 87 70,252-115-57,-204 90 662,-2-3 1,71-54-1,-91 57-548,-2-1 0,48-56 0,-26 16 2977,-49 59-2798,-1 0-1,-1 0 1,0-1-1,-1 0 0,0 0 1,-1 0-1,4-21 0,-1-8-379,3-48 0,-10 80 91,-1 0 0,0 0 0,0-1 0,-1 1 0,-1 0 0,1 0 0,-1 1 0,-1-1 0,0 1 0,0-1 0,-1 1 0,0 1 0,-1-1 0,0 1 0,0 0 0,-1 0 0,0 0 0,0 1 0,-11-8 0,0 0 0,-1 1 0,0 1 0,-1 1 0,0 0 0,-1 2 0,0 0 0,-36-10 0,-19-2-116,-1 4 0,-1 4-1,-1 3 1,-157-2 0,118 14-720,-203 28 1,208-3 835,2 4 0,-160 68 0,262-95 0,-75 34-272,1 4 1,-97 65 0,117-66-46,2 4 0,2 2 0,3 2 0,-101 111 1,134-130 405,1 1 0,2 0 1,1 2-1,1 0 0,2 1 1,1 0-1,2 2 1,1-1-1,-11 56 0,19-56 113,1 0-1,1 0 1,2 0 0,1 0-1,8 44 1,-5-61-47,2 0 1,0-1-1,0 1 0,2-1 1,0 0-1,1-1 1,0 0-1,1 0 0,1-1 1,0-1-1,1 0 0,1 0 1,26 20-1,6 1-686,2-1 0,101 51 0,-93-58 254,2-3-1,0-2 1,100 22-1,185 10-832,154-45-1835,-275-12 2087,171-9 858,-293 3 0,188-44 0,-212 34 79,248-72 1365,-263 71-1165,-2-2 0,0-4 0,70-42 0,-108 56 55,-2 0 0,1-1 1,-2 0-1,0-2 0,0 0 1,-2-1-1,20-26 0,-26 29-111,-1 0 0,0 0 0,-1 0 0,-1-1 0,0 0 0,-1-1 0,-1 1 0,0-1 0,-1 0-1,-1 1 1,1-23 0,-3 28-223,-1 0 0,0 0 0,-1 0 0,0 0 0,0 1 0,-1-1 0,-1 0 0,1 1 0,-2 0 0,1 0 0,-1 0 0,0 1 0,-1 0 0,0 0 0,0 0 0,-1 0 0,0 1 0,0 0 0,-1 1 0,-8-6 0,-19-13 0,-1 3 0,0 1 0,-56-23 0,77 37 0,-48-19-328,-1 4 0,0 2 0,-2 3 0,0 3 0,-1 3 0,-91-4 0,-309-4-1859,269 18 1639,-293 12-1219,-120 88 388,510-80 1390,-49 12 15,-236 80 0,296-77 409,1 4 1,2 4 0,-141 91 0,202-115 69,0 1 1,1 1 0,0 1 0,-21 26 0,39-39-226,1 0 0,0 1 0,0-1 0,0 2 0,2-1 1,-1 0-1,-3 13 0,6-16-166,0 0 1,1 0-1,0-1 0,1 1 1,-1 0-1,1 0 1,0 0-1,1 0 0,-1 0 1,1 0-1,0 0 0,1-1 1,3 12-1,-2-13-114,0 1 0,0-1 0,1 0 0,-1 0 0,1 0 0,0 0 0,0 0 0,0-1 0,1 0 0,-1 0 0,1 0 0,0 0 0,-1-1 0,11 4 0,2 0 0,1 0 0,-1-1 0,24 3 0,130 10-1109,2-8 0,201-14 0,10-35-216,-4-32-589,-190 34 1549,87-29-950,-159 35 963,554-178 431,-615 190-78,309-125 741,-284 104-458,-2-3 0,98-70 0,-157 97 544,0 0 0,-2-1 1,0-2-1,0 0 0,19-27 0,-32 38-725,-1 1 0,1-1 0,-2 0 0,1 0 0,-1-1 0,-1 1-1,1-1 1,-1 0 0,-1 0 0,0 0 0,0 0 0,-1-1 0,0 1 0,0 0 0,-1-1 0,-1 1-1,1 0 1,-3-13 0,1 19-103,1-1 0,-1 0 0,0 1 0,0 0 0,0-1 0,0 1 0,-1 0 0,1 0 0,-1 0 0,0 0 0,0 0 0,0 1 0,0-1 0,0 1 0,-1 0 0,1 0 0,-1 0 0,1 1 0,-1-1 0,0 1 0,1 0 0,-1 0 0,0 0 0,-6-1 0,-12-1 0,0 1 0,0 1 0,-27 2 0,25-1 0,-7 0 0,-12-1 0,1 2 0,0 2 0,0 1 0,0 2 0,-64 19 0,-167 82-1160,170-65 893,11 2-246,2 4 0,-133 93-1,223-140 514,-80 57-164,-79 77-1,80-66 101,51-43 393,1 0-1,0 2 0,2 1 1,2 1-1,1 1 0,1 0 1,1 2-1,2 1 0,-15 38 1,29-59-323,0 0 0,0 0 1,1 1-1,1-1 1,0 1-1,1-1 0,1 1 1,0 0-1,1-1 0,0 1 1,6 23-1,-5-32-5,1 0-1,0-1 0,1 1 1,-1-1-1,1 0 0,0 0 1,0 0-1,0 0 0,0 0 1,0-1-1,1 0 0,0 0 1,0 0-1,0-1 0,0 0 1,0 0-1,0 0 0,0 0 1,1-1-1,6 1 0,17 4-21,0-2 0,45 1 0,-55-5-21,48 2-217,0-3 1,0-4-1,-1-2 1,1-3-1,-2-3 1,109-36-1,-134 36 259,404-143 0,69-63 0,-111-13-2375,-355 195 2642,-1-1-1,-2-2 1,-1-2 0,58-76 0,-91 106 435,-1 0 0,0-1 1,8-18-1,-11 18-690,0 0 0,-2 0-1,1 0 1,-2-1 0,1 1-1,-2-1 1,0 0 0,-1 0-1,0 0 1,-1 0 0,-2-19-1,1 30-11,1 0 0,-1 0 0,0 0 0,0 0 0,-1 0 0,1 0 0,-1 0 0,1 1 0,-1-1 0,0 0 0,0 1 0,0 0 0,0-1 0,0 1 0,-1 0 0,1 0 0,-1 0 0,1 0 0,-1 1 0,0-1 0,1 1 0,-1 0 0,0-1 0,0 1 0,0 0 0,0 1 0,0-1 0,-7 0 0,-9-2 0,-1 2 0,0 0 0,-30 2 0,25 0 0,2 1 0,0 1 0,1 0 0,-1 2 0,1 0 0,0 2 0,-39 16 0,-123 74 0,152-79 0,-52 36-328,2 3-1,3 3 0,-88 88 1,106-87 328,-75 96 0,113-125 41,1 1 0,2 1 0,-30 67 0,42-79 267,0 1 0,1 0 0,-5 33 0,10-49-314,1 1 1,0-1 0,0 1-1,1-1 1,0 1-1,1 0 1,-1-1-1,1 1 1,1-1-1,0 1 1,0-1 0,0 0-1,1 0 1,5 11-1,-5-14 6,1 0 0,0-1 0,0 1 0,0-1 0,0 0 0,0 0 0,1 0 0,-1 0 0,1-1 0,0 0 0,0 0 0,0 0 0,0-1 0,0 1 0,0-1 0,9 1 0,11 0 0,0-1 0,30-2 0,-33 1 0,-4-2 0,0 0 0,0-1 0,0-1 0,0-1 0,0 0 0,-1-1 0,32-17 0,-11 3 0,-1-3 0,43-33 0,-48 32 0,-2-1 0,-1-2 0,-1-1 0,-2 0 0,-1-3 0,-1 0 0,-1-1 0,-2-1 0,-1-1 0,-2-1 0,24-65 0,-35 77 0,-1 1 0,-1-2 0,-1 1 0,-1 0 0,-1-1 0,-2-31 0,0 34 0,0-1 0,-2 1 0,-8-42 0,8 55 0,-1 1 0,1 0 0,-2 0 0,1 0 0,-1 0 0,0 1 0,0-1 0,-1 1 0,1 0 0,-1 1 0,-1-1 0,1 1 0,-1 0 0,-11-8 0,2 4 0,0 0 0,-1 1 0,1 1 0,-1 0 0,-1 2 0,1-1 0,-1 2 0,-34-5 0,-3 5 0,-83 4 0,57 1 0,59 2 0,1 0 0,1 1 0,-1 2 0,0 0 0,1 1 0,1 0 0,-25 14 0,7-4 0,-28 13 0,1 3 0,-78 54 0,91-47-212,1 3-1,-75 83 1,95-94 204,6-5 80,1 2 0,1 0-1,2 1 1,1 1 0,1 0-1,2 2 1,1 0 0,-11 40-1,16-39-71,1 0 0,-6 57 0,13-80 0,1 0 0,0 1 0,1-1 0,0 0 0,0 1 0,1-1 0,1 0 0,0 0 0,0 0 0,1-1 0,1 1 0,5 9 0,-2-7 0,2-1 0,0 0 0,0 0 0,1-1 0,0 0 0,1-1 0,0-1 0,0 0 0,1 0 0,1-1 0,-1-1 0,1 0 0,0-1 0,1 0 0,0-2 0,0 1 0,21 2 0,25 2 0,0-2 0,1-3 0,63-5 0,-72 1 0,-10-2-160,-1-2 0,1-2 0,-1-1 0,59-19 0,163-69 284,-217 76-177,13-5 30,-2-2 0,0-4 0,-2-1 1,-2-4-1,-1-1 0,64-57 1,-95 72 119,0-1 1,-2 0-1,-1-2 1,0 0-1,14-27 1,-24 36-71,-2 0 1,0-1 0,0 1-1,-2-1 1,0-1-1,-1 1 1,0-1-1,-1 0 1,-1 0 0,-1-25-1,-1 15-27,1 16 0,-1 0 0,0 1 0,-1-1 0,0 0 0,-1 1 0,-4-16 0,4 23 0,1 0 0,-1 0 0,1 0 0,-1 1 0,0-1 0,0 0 0,0 1 0,-1 0 0,1-1 0,0 1 0,-1 0 0,0 0 0,1 0 0,-1 1 0,0-1 0,0 0 0,0 1 0,0 0 0,0 0 0,-1 0 0,1 0 0,0 0 0,0 1 0,-1 0 0,-4-1 0,-17-2 0,0 1 0,-1 2 0,1 0 0,-1 2 0,1 0 0,0 2 0,0 1 0,0 0 0,1 2 0,-1 1 0,2 1 0,-32 17 0,-14 14-108,1 4 0,2 2 0,2 3 0,-79 81 0,105-91 116,-11 11 13,2 1-1,2 3 1,-40 65-1,66-85 30,1 0 0,3 1 0,0 1 0,2 0 0,2 1 0,2 1 0,1-1 0,-5 61 0,13-91-50,0 0 0,0 0 0,1 0 0,0 0 0,0 0 0,1-1 0,-1 1 0,2 0 0,-1-1 0,1 1 0,0-1 0,0 0 0,0 0 0,1 0 0,0 0 0,0-1 0,1 0 0,0 0 0,0 0 0,0 0 0,0-1 0,1 1 0,8 4 0,1 0 0,0-1 0,1-1 0,-1 0 0,1-2 0,0 1 0,1-2 0,-1 0 0,28 2 0,267 13-138,-252-20 22,1-1 1,-1-4-1,0-2 1,-1-2 0,91-29-1,289-97-1947,-376 115 2063,-1-3 0,0-3 0,-2-2 0,-1-2 0,65-48 0,11-28 364,-116 90 142,-1-1 0,0 0 0,-2-1 0,26-42 0,-32 46-506,0-1 0,-2-1 0,0 1 0,0-1 0,-2 0 0,0-1 0,-1 1 0,4-37 0,-8 47 0,1 0 0,-1 0 0,-1 0 0,0 0 0,0 0 0,0 0 0,-1 0 0,0 0 0,0 0 0,0 0 0,-1 1 0,0-1 0,-1 1 0,1 0 0,-1 0 0,-1 0 0,1 1 0,-10-11 0,3 8 0,1-1 0,-1 2 0,0-1 0,-1 1 0,0 1 0,0 0 0,0 1 0,-1 0 0,-16-3 0,-16-1 0,-1 1 0,0 3 0,0 2 0,-1 2 0,1 2 0,0 2 0,-75 14 0,76-8 0,0 3 0,1 1 0,1 3 0,-73 36 0,26-3 0,-88 63 0,129-77 0,1 1 0,2 3 0,1 1 0,3 3 0,1 1 0,-37 53 0,71-87 0,0-1 0,0 1 0,1 0 0,1 1 0,-1-1 0,2 1 0,-1 0 0,2 1 0,-1-1 0,1 1 0,1-1 0,0 1 0,1 0 0,1 22 0,0-26 0,-1 0 0,1 1 0,1-1 0,0 1 0,0-1 0,1 1 0,2 8 0,-3-14 0,1 0 0,-1-1 0,1 1 0,-1-1 0,1 1 0,0-1 0,0 0 0,0 0 0,0 0 0,1 0 0,-1 0 0,0 0 0,1 0 0,0-1 0,-1 1 0,1-1 0,0 0 0,-1 0 0,1 0 0,0 0 0,5 0 0,22 4 0,2-1 0,-1-2 0,0-2 0,39-3 0,13 0 0,-57 2-22,0-2 0,0 0 0,0-1 0,-1-2 0,49-17 0,118-62-407,-112 46 451,-12 6-7,-1-3 0,-1-3 0,-3-3 0,-1-2 0,70-67 0,-110 91 66,-1-2 1,-1 0-1,-2-1 1,0-1-1,18-32 1,-28 40-86,0 0 0,-1 0 1,-1-1-1,0 0 1,-2 0-1,0-1 1,-1 1-1,0-1 0,-2 1 1,0-20-1,-1 29 4,0-1 0,0 1 0,-1-1 0,-1 1 0,1 0 0,-1-1 0,-1 1 0,1 0 0,-7-13 0,6 17 0,0 1 0,1-1 0,-1 1 0,0 0 0,-1 0 0,1 0 0,0 0 0,-1 1 0,0-1 0,1 1 0,-1 0 0,0 0 0,0 0 0,0 1 0,-1-1 0,1 1 0,0 0 0,0 0 0,-1 0 0,-7 1 0,-47-4 0,-106 9 0,139-1-6,0 0 0,0 2 0,0 0 0,0 2-1,-35 17 1,-121 68-443,118-58 349,-78 55 100,27-15 0,25-15-232,3 4 0,2 4 0,-87 91-1,127-114 306,1 3 0,2 1-1,3 2 1,2 2 0,-37 69-1,66-106 48,1 0 0,1 1 0,0 0 0,1 1 0,1-1 0,0 1-1,1 0 1,0 31 0,3-46-120,1 0 0,-1 0 0,1 0 0,0 0 0,0-1 0,0 1 0,0 0 0,1-1 0,-1 1 0,1-1 0,-1 1 0,1-1 0,0 0 0,0 1 0,0-1 0,0 0 0,0-1 0,1 1 0,-1 0 0,1 0 0,-1-1 0,1 0 0,-1 1 0,1-1 0,0 0 0,0 0 0,-1-1 0,1 1 0,0 0 0,6-1 0,10 3 0,1-2 0,0 0 0,31-4 0,-20 2 0,-2 0 0,0-1 0,-1-2 0,1 0 0,-1-2 0,1-1 0,-2-2 0,48-20 0,43-26-416,188-117 0,-246 133 693,-2-3 1,97-91-1,-154 132-277,26-25 0,-3-1 0,32-43 0,-49 61 0,-2 0 0,1-1 0,-1 1 0,-1-1 0,0 0 0,0-1 0,-1 1 0,0 0 0,-1-1 0,0 0 0,-1 0 0,0-20 0,-1 29 0,0 0 0,0 0 0,-1 0 0,1 0 0,0 0 0,-1 1 0,0-1 0,1 0 0,-1 0 0,0 1 0,0-1 0,0 0 0,0 1 0,0-1 0,0 1 0,0 0 0,-1-1 0,1 1 0,0 0 0,-1 0 0,1-1 0,-4 0 0,1 0 0,0 0 0,0 1 0,0 0 0,-1-1 0,1 2 0,0-1 0,-1 0 0,1 1 0,-7 0 0,-3 1 0,-1 0 0,1 1 0,0 1 0,0 0 0,-16 6 0,-15 11 0,0 3 0,2 1 0,-54 40 0,86-56 0,-188 136 0,136-104 0,2 3 0,2 2 0,2 3 0,-87 94 0,120-116 0,-23 28 0,45-51 0,0 0 0,1-1 0,-1 1 0,1 0 0,-1 0 0,1 0 0,0 0 0,0 0 0,0 0 0,1 0 0,-1 1 0,1-1 0,0 0 0,-1 0 0,2 0 0,-1 1 0,1 4 0,0-6 0,0 0 0,0 0 0,0-1 0,0 1 0,0 0 0,1 0 0,-1-1 0,1 1 0,-1-1 0,1 0 0,0 1 0,-1-1 0,1 0 0,0 0 0,0 0 0,0 0 0,0 0 0,0-1 0,0 1 0,0 0 0,0-1 0,0 0 0,0 1 0,0-1 0,3 0 0,64 0 0,-50-1 0,0 1 0,-1-1 0,1-1 0,0 0 0,0-2 0,-1 0 0,0-1 0,0-1 0,31-14 0,98-45 0,39-21 0,-111 46 0,83-50 0,-141 78 0,-1 0 0,0 0 0,-1-2 0,0 0 0,-1 0 0,20-28 0,-32 39 0,0 0 0,0 1 0,-1-1 0,1 0 0,-1 0 0,0-1 0,0 1 0,0 0 0,0 0 0,0 0 0,-1-1 0,1 1 0,-1 0 0,0 0 0,0-1 0,-1 1 0,1 0 0,-1-5 0,0 6 0,0 1 0,0-1 0,0 1 0,0-1 0,0 1 0,0-1 0,0 1 0,0 0 0,0 0 0,-1-1 0,1 1 0,-1 0 0,1 0 0,-1 0 0,1 1 0,-1-1 0,1 0 0,-1 1 0,0-1 0,1 0 0,-1 1 0,0 0 0,0-1 0,1 1 0,-1 0 0,0 0 0,0 0 0,1 0 0,-1 0 0,0 1 0,0-1 0,1 1 0,-1-1 0,0 1 0,-1 0 0,-21 6 0,-1 1 0,2 1 0,-1 1 0,-33 21 0,-84 63 0,13-7 0,38-21 0,3-2 0,53-44 0,2 2 0,0 1 0,2 1 0,-29 29 0,49-43 0,0 1 0,1 0 0,0 1 0,1 0 0,0 0 0,1 0 0,1 1 0,0 0 0,1 1 0,0-1 0,1 1 0,0 0 0,1 0 0,-1 16 0,2-2 0,1 0 0,3 35 0,-1-54 0,0 0 0,1 0 0,0 0 0,1 0 0,0 0 0,0-1 0,1 1 0,0-1 0,0 0 0,10 13 0,8 3 0,0-2 0,1 0 0,1-2 0,1 0 0,1-2 0,1-1 0,34 17 0,-38-22 0,0-1 0,0-2 0,1 0 0,1-1 0,-1-2 0,1 0 0,34 2 0,180 0 0,-173-9 0,-53 0 0,1-1 0,0 0 0,-1 0 0,0-2 0,1 0 0,-1 0 0,-1-1 0,15-8 0,-9 4 0,1-2 0,-1 0 0,-1-2 0,26-21 0,-31 21 0,1 0 0,-2-1 0,0 0 0,0 0 0,-1-1 0,-1-1 0,-1 0 0,0 0 0,-1-1 0,-1 1 0,5-19 0,-3-2 0,-2 1 0,-2-1 0,-1 0 0,-2-48 0,-2 69 0,-1 0 0,0 0 0,-1 1 0,-1-1 0,-1 0 0,0 1 0,-1 0 0,0 0 0,-2 1 0,1 0 0,-2 0 0,0 1 0,0 0 0,-1 0 0,-1 1 0,-24-21 0,20 21 0,-2 0 0,0 1 0,0 1 0,-1 0 0,0 1 0,0 1 0,-1 1 0,0 1 0,-1 0 0,-28-3 0,3 3 0,-1 1 0,0 3 0,-67 5 0,91 0 0,1 2 0,0 0 0,0 0 0,0 2 0,1 1 0,0 1 0,-29 16 0,-11 5 0,10-3-260,2 2 0,1 2 0,-69 60 0,73-57 375,8-3-121,2 2 0,-45 57 0,42-48-103,4-3 152,2 2-1,1 0 1,-25 50-1,40-62 84,0-1 0,2 2 0,1 0 0,2 0 0,0 1 0,-3 33 0,8-39-126,2-1 0,1 1 0,1-1 0,3 32 0,-2-48 0,1-1 0,-1 0 0,1 1 0,0-1 0,1 0 0,0 0 0,0 0 0,0 0 0,1-1 0,0 1 0,0-1 0,1 0 0,0 0 0,0-1 0,0 1 0,1-1 0,11 8 0,5-1 0,1-1 0,0-1 0,1-1 0,0-1 0,0-2 0,1 0 0,24 2 0,-21-5 0,0-1 0,0-1 0,0-2 0,0-1 0,0-1 0,-1-1 0,1-2 0,28-9 0,1-4 0,0-3 0,87-48 0,-93 40 0,-1-3 0,-2-3 0,-1-1 0,-2-2 0,-2-2 0,60-74 0,-86 93 0,-2-1 0,0 0 0,-2 0 0,-1-2 0,0 1 0,-2-2 0,-1 1 0,10-48 0,-11 33 0,-2 0 0,-2-1 0,-1 0 0,-2 0 0,-6-47 0,5 81 0,-1 1 0,-1-1 0,1 0 0,-1 1 0,-1-1 0,1 1 0,-1 0 0,0-1 0,0 1 0,-1 1 0,1-1 0,-2 0 0,1 1 0,0 0 0,-1 0 0,0 0 0,0 1 0,-1-1 0,1 1 0,-1 0 0,0 1 0,0 0 0,0 0 0,0 0 0,0 0 0,-1 1 0,0 0 0,1 1 0,-1-1 0,0 1 0,-8 0 0,1 0 0,1 0 0,0 1 0,-1 0 0,1 1 0,-1 1 0,1 0 0,0 1 0,0 0 0,0 1 0,0 1 0,1 0 0,-1 0 0,1 1 0,1 1 0,-13 8 0,-27 27 0,1 1 0,2 3 0,2 1 0,-57 78 0,87-103 0,0 1 0,2 1 0,1 0 0,0 1 0,2 0 0,1 1 0,1 0 0,1 1 0,2 0 0,0 0 0,2 0 0,-1 49 0,4-67 0,1 0 0,1 1 0,0-1 0,0 0 0,0 0 0,1 0 0,5 11 0,-6-17 0,1 0 0,0 0 0,0-1 0,0 1 0,0-1 0,0 1 0,0-1 0,1 0 0,-1 0 0,1 0 0,0 0 0,0 0 0,-1-1 0,1 1 0,0-1 0,0 0 0,1 0 0,-1 0 0,0 0 0,0-1 0,0 1 0,0-1 0,1 1 0,3-2 0,10 3 0,0-1 0,0 0 0,0-2 0,0 0 0,0-1 0,0-1 0,0 0 0,-1-1 0,1-1 0,-1 0 0,0-2 0,-1 0 0,1 0 0,-1-2 0,18-12 0,48-36 0,-57 42 0,-2 0 0,0-1 0,32-33 0,15-22 0,-27 30 0,-2-1 0,-2-2 0,-3-1 0,-1-2 0,30-55 0,-51 75 0,-1-1 0,-1-1 0,-1 0 0,-2-1 0,-1 1 0,-1-2 0,-1 1 0,-2 0 0,-2-57 0,-1 67 0,1 9 0,-1 0 0,-1 0 0,0 0 0,-4-17 0,3 24 0,1 0 0,-1-1 0,0 1 0,0 0 0,-1 0 0,1 0 0,-1 0 0,0 1 0,0-1 0,0 1 0,-1 0 0,1-1 0,-1 2 0,-4-4 0,-2 0 0,-1 0 0,0 1 0,0 0 0,-1 1 0,1 0 0,-1 1 0,1 0 0,-1 1 0,0 0 0,0 1 0,0 1 0,-1 0 0,1 0 0,0 1 0,0 0 0,0 1 0,-18 6 0,2 0 0,0 1 0,1 2 0,0 0 0,1 2 0,1 1 0,-30 21 0,-25 21 0,4 4 0,-90 88 0,117-95 0,3 1 0,-71 107 0,110-151 0,-13 20 0,1 0 0,2 1 0,-20 52 0,18-29 0,-14 63 0,29-99 0,1 1 0,1 0 0,1 0 0,0 0 0,1 0 0,1 0 0,5 26 0,-4-39 0,1 0 0,-1 0 0,1 0 0,0 0 0,0 0 0,1-1 0,-1 0 0,1 1 0,0-2 0,1 1 0,-1 0 0,1-1 0,0 0 0,0 0 0,1 0 0,8 5 0,12 5 0,1-1 0,36 12 0,-52-21 0,13 3 0,1-2 0,-1-1 0,1-1 0,0-1 0,0-1 0,0-1 0,28-4 0,23 1 0,-45 2 0,-1-2 0,1-1 0,-1-1 0,43-14 0,-10-2 0,61-29 0,141-81 0,-211 100 0,-1-3 0,82-69 0,-111 81 0,0 0 0,-1-2 0,-1 0 0,-1-2 0,-2 0 0,0-1 0,-2-1 0,-1-1 0,-1 0 0,-2-1 0,18-60 0,-23 53 0,-2 0 0,-1 0 0,-2-1 0,-2 1 0,-5-65 0,3 92 0,-1 0 0,0 0 0,0 0 0,-1 1 0,0-1 0,-1 1 0,0 0 0,-1 0 0,0 0 0,0 1 0,0 0 0,-1 0 0,-1 0 0,1 1 0,-1-1 0,-1 2 0,1-1 0,-1 1 0,-10-6 0,-3-1 0,-1 1 0,-1 2 0,0 0 0,0 1 0,-1 2 0,-36-8 0,-8 5 0,-1 3 0,-1 3 0,-132 10 0,144 1-296,1 2-1,0 3 1,-80 27-1,14-3 269,-129 38-805,3 11 1,-257 127-1,469-195 280,-193 101-1385,227-116 1938,-289 185 18,180-106 329,4 5-1,-115 118 1,201-179 281,0 2-1,2 0 1,1 1-1,1 1 1,-26 57-1,40-78-589,1 0 1,0 0-1,0 0 0,1 1 1,0-1-1,1 1 0,0-1 1,0 1-1,0-1 0,2 1 1,-1-1-1,1 1 0,0 0 1,0-1-1,1 0 1,0 1-1,1-1 0,0 0 1,0 0-1,1 0 0,0-1 1,0 1-1,1-1 0,0 0 1,0 0-1,1-1 0,0 1 1,0-1-1,0 0 0,1-1 1,-1 0-1,1 0 0,1 0 1,-1-1-1,14 6 0,23 7-82,0-2-1,1-2 1,0-2 0,0-2-1,79 6 1,237-12-678,-183-6-257,-8-6 955,-1-6 1,223-51-1,-123 4 24,-116 25 0,146-50-3,-213 59-57,-28 8 478,-1-2 1,-1-2-1,103-63 1,-147 78-326,0 1 0,0-2 0,-1 0 0,19-21 0,-28 28-98,0 0-1,0 0 1,0 0 0,0 0 0,0 0-1,-1 0 1,0 0 0,1-1 0,-1 1 0,0 0-1,1-7 1,-3 8 6,1 0 0,0 0 0,0 1 0,-1-1 0,1 0 0,-1 0 0,1 1 0,-1-1 0,1 1 0,-1-1 0,0 0 0,0 1 0,0 0 0,0-1 0,0 1 0,0-1 0,-1 1 0,1 0-1,0 0 1,-1 0 0,1 0 0,-1 0 0,1 0 0,-1 0 0,-1 0 0,-9-3-1,1 0 0,-1 2 0,0-1 0,0 2 0,0 0 0,0 0 0,0 1 0,0 0 0,-20 4 0,-12-2 0,21 0 2,0 0-1,0 2 0,0 0 1,-37 13-1,-89 40-22,44-15-461,-171 82 374,211-93 117,-32 14-9,-58 29 0,118-54 0,-206 122 0,181-102 0,-158 110 0,206-140 49,1 1 1,0 0 0,1 1-1,0 0 1,-13 20-1,22-28-34,-1 1-1,1 0 0,1-1 0,-1 1 0,1 0 1,-1 0-1,1 0 0,1 1 0,-1-1 0,1 0 0,0 1 1,0-1-1,1 1 0,-1-1 0,1 1 0,1-1 1,-1 1-1,1-1 0,0 1 0,2 8 0,-2-12-14,0 0 0,1 0 0,-1 0 0,1 0 0,-1-1 0,1 1 0,0 0 0,0-1 0,-1 1 0,1-1 0,0 1 0,0-1 0,1 0 0,-1 0 0,0 0 0,0 0 0,0 0 0,1-1 0,-1 1 0,0-1 0,1 1 0,-1-1 0,4 0 0,65-1 0,-48-1 0,4 2 0,0-2 0,-1-1 0,1-1 0,-1-2 0,1 0 0,-2-2 0,1 0 0,46-24 0,-15 2 0,122-71 0,-131 71-32,45-28-239,91-74 0,-135 91 275,-2-2 1,-2-2-1,44-57 0,-68 74-2,-1 0 0,-1-2 0,-2 0 0,-1-2 0,-1 1 0,-1-2 0,10-42 1,-12 33 318,2-9-195,7-54-1,-19 89-129,0 0 0,-1 0 0,-1 0 0,-1 0 0,0 1 0,-1-1 0,-8-30 0,7 37 4,0 0 0,-1 0 0,0 1 0,-1-1 0,0 1 0,0 0 0,-1 0 0,0 1 0,0 0 0,0 0 0,-1 0 0,0 1 0,-1 0 0,1 0 0,-1 1 0,0 0 0,-1 1 0,1-1 0,-1 2 0,0-1 0,-15-3 0,-4 0 0,1 2 0,-1 2 0,0 0 0,1 2 0,-1 0 0,-34 5 0,47-2 0,0 1 0,0 0 0,1 1 0,0 1 0,0 0 0,0 1 0,0 0 0,-14 10 0,-103 76 0,63-41 0,31-24 0,1 2 0,2 2 0,1 1 0,1 1 0,2 2 0,2 1 0,-26 43 0,24-27 0,3 2 0,-33 88 0,51-111 0,1 1 0,2 0 0,1 0 0,1 0 0,2 1 0,1-1 0,5 46 0,-3-70 0,0 0 0,0 0 0,1 0 0,0-1 0,1 1 0,0-1 0,0 0 0,0 0 0,1 0 0,0 0 0,0 0 0,10 10 0,-6-9 0,1 1 0,0-1 0,1 0 0,0-1 0,0-1 0,0 1 0,18 7 0,0-3 0,0-1 0,0-2 0,1-1 0,0-1 0,0-1 0,31 0 0,215-6 0,-245-3-152,1-2-1,-1-1 1,-1-1-1,1-2 1,31-15-1,8-2 75,8-2 64,0-4 1,105-62 0,-142 70 13,-1-1 1,-1-2-1,-2-2 1,0-1-1,57-67 1,-74 76 72,-2-1 1,-1-1 0,-1-1-1,-1 0 1,-1-1-1,-1-1 1,-1 0 0,-2 0-1,0-1 1,-2 0-1,-1 0 1,-2-1 0,2-51-1,-5 71-73,-2 0 0,1 1 0,-1-1 0,0 0 0,-1 1 0,0-1 0,0 1 0,-1 0 0,0-1 0,-1 1 0,0 1 0,0-1 0,0 0 0,-1 1 0,0 0 0,-1 0 0,1 1 0,-1-1 0,-1 1 0,1 0 0,-1 1 0,0 0 0,0 0 0,-1 0 0,1 1 0,-1 0 0,0 1 0,-13-5 0,-9-1 0,5 1 0,-1 0 0,0 2 0,-1 1 0,1 1 0,-33-1 0,8 5 0,0 3 0,0 2 0,1 2 0,0 2 0,1 2 0,-89 33 0,32-3-272,3 5 0,-115 68 0,112-48 272,3 4 0,-96 87 0,153-116-94,2 1 1,2 3-1,2 1 0,2 2 0,2 1 1,3 2-1,-41 82 0,56-94 94,3 1 0,1 1 0,-17 81 0,26-95 32,-1-2 180,2 0 1,1 0-1,0 47 1,3-65-173,1 1 1,1 0-1,-1 0 0,1 0 0,0-1 1,1 1-1,0-1 0,0 1 0,0-1 1,1 0-1,0-1 0,1 1 0,-1-1 1,1 1-1,1-1 0,8 8 0,4 0-40,0 0 0,1-2 0,0 0 0,1-1 0,0 0 0,1-2 0,38 12 0,-10-8 0,0-1 0,71 5 0,-66-12-22,-1-3 1,1-3-1,0-2 0,-1-2 0,0-2 0,79-22 1,-66 9-64,0-2 1,-2-4 0,-1-2 0,96-58 0,-135 69 141,-1 0 0,-1-2 1,-1 0-1,-1-2 0,0 0 1,-2-1-1,0-1 1,-1-1-1,16-33 0,-26 44-57,-2 0 0,0-1 0,0 0 0,-2 0 0,1 0 0,-2 0 0,0 0 0,-1-1 0,0 1 0,-1-1 0,-2-19 0,1 30 0,0 1 0,-1-1 0,1 1 0,-1 0 0,0-1 0,0 1 0,0 0 0,0 0 0,0 0 0,-1 0 0,1 1 0,-1-1 0,0 0 0,1 1 0,-1 0 0,0 0 0,-1 0 0,1 0 0,0 0 0,-1 1 0,1-1 0,-1 1 0,1 0 0,-1 0 0,1 1 0,-6-2 0,-12 0 0,0 0 0,0 1 0,-33 3 0,20-1 0,2 0 0,8-3 0,-1 2 0,1 1 0,0 1 0,1 1 0,-1 1 0,0 1 0,1 1 0,-37 15 0,-88 46 0,65-32 0,1 4 0,-89 59 0,99-51 0,20-14 0,2 2 0,-46 42 0,53-39 0,18-16 0,1 0 0,-42 50 0,60-63 0,-1 1 0,2-1 0,-1 1 0,1 0 0,1 0 0,0 0 0,0 1 0,1 0 0,0 0 0,1 0 0,0 0 0,0 20 0,2-26 0,-1 0 0,1-1 0,0 1 0,0 0 0,1 0 0,-1 0 0,1-1 0,0 1 0,0 0 0,1-1 0,-1 1 0,1-1 0,0 1 0,0-1 0,1 0 0,-1 0 0,1 0 0,0 0 0,0 0 0,0-1 0,1 1 0,-1-1 0,1 0 0,0 0 0,0 0 0,0-1 0,0 1 0,0-1 0,1 0 0,-1 0 0,1-1 0,7 3 0,23 4 0,-1-2 0,2-1 0,-1-2 0,1-1 0,68-6 0,-8 1 0,-49 4-33,0-2 1,0-2-1,0-3 0,73-16 0,-115 20-37,436-142-1569,-368 114 1482,-16 8 162,62-35 1,-117 56-6,60-34 473,71-52 1,-116 73-361,1 0 0,-2-1 0,0-1 0,-1 0 0,-1-1-1,0-1 1,-1 0 0,13-25 0,-16 21-103,0 0 1,-2-1-1,-1 0 0,0 0 0,4-32 0,-9 38-10,0-1-1,-1 1 1,-1 0-1,0 0 0,-2 0 1,0 0-1,0 0 1,-7-20-1,6 30 1,-1-1 0,1 1 0,-1 0 0,-1 0 0,0 1 0,0-1 0,0 1 0,0 0 0,-1 0 0,0 1 0,0 0 0,-1 0 0,0 0 0,1 1 0,-1 0 0,-1 0 0,1 1 0,-1 0 0,1 0 0,-12-2 0,-13-4 0,0 2 0,-1 2 0,-52-3 0,58 6 0,-1 1 0,1 1 0,-1 1 0,1 1 0,0 1 0,0 2 0,0 1 0,-42 15 0,-29 17-70,16-7-94,1 4 0,-93 55 0,158-80 161,-93 56-291,-194 155 0,247-172 294,3 2 0,-88 108 0,125-136 96,0 0 0,2 1 0,1 1 1,0 0-1,-11 35 0,19-44-39,0 1 1,1 0 0,1 0-1,0 0 1,2 0 0,0 0-1,0 0 1,2 1 0,5 32-1,-5-44-57,1 0 0,0-1 0,1 1 0,0-1 0,0 1 0,0-1 0,0 0 0,1 0 0,0 0 0,0 0 0,0-1 0,0 0 0,1 0 0,0 0 0,0 0 0,0-1 0,0 0 0,1 0 0,-1 0 0,1-1 0,-1 1 0,1-2 0,0 1 0,6 1 0,18 4 0,1-2 0,-1-1 0,46 0 0,-69-3 0,236-3 0,-206-1 0,-1-2 0,0-1 0,-1-2 0,59-21 0,62-18 0,-112 37 0,-1-3 0,79-34 0,28-22 0,-78 39 0,122-74 0,-166 86 0,-1-1 0,0-1 0,-1-2 0,-2 0 0,0-2 0,-1 0 0,-2-2 0,0 0 0,16-30 0,-30 43 0,-1-1 0,-1 0 0,0-1 0,-1 1 0,0-1 0,-1 0 0,-1 1 0,0-1 0,-1-1 0,-1 1 0,0 0 0,-2 0 0,-3-23 0,4 34 0,-1 0 0,1 1 0,-1-1 0,0 1 0,0-1 0,0 1 0,0 0 0,-1 0 0,1 0 0,-1 0 0,0 0 0,1 1 0,-1-1 0,0 1 0,-1 0 0,1 0 0,0 0 0,-1 0 0,1 1 0,-1-1 0,0 1 0,1 0 0,-1 0 0,0 0 0,-4 0 0,-12-2 0,-1 1 0,1 1 0,-34 3 0,19 0 0,22-2 0,-1 1 0,1 1 0,-1 0 0,1 1 0,0 0 0,0 1 0,0 0 0,-20 11 0,1 3 0,-56 43 0,76-52 0,-222 178 0,195-150 0,1 2 0,2 2 0,-47 67 0,38-44 0,13-20 0,-45 84 0,70-113 0,0-1 0,2 1 0,-1 1 0,2-1 0,0 1 0,0 0 0,2 0 0,0 0 0,1 0 0,1 22 0,1-35 0,-1 0 0,1 0 0,0 0 0,0 0 0,0 0 0,0-1 0,1 1 0,-1 0 0,1-1 0,0 1 0,-1-1 0,1 1 0,0-1 0,1 0 0,-1 0 0,0 0 0,1 0 0,-1 0 0,1 0 0,-1-1 0,1 1 0,0-1 0,0 0 0,0 0 0,-1 0 0,1 0 0,0 0 0,0-1 0,6 1 0,11 2 0,0-2 0,0 0 0,29-2 0,-27 0 0,18-1 0,0-2 0,-1-1 0,1-2 0,-1-2 0,-1-1 0,1-2 0,46-22 0,-26 9 0,-9 5 0,-1-2 0,-1-2 0,-2-2 0,54-40 0,-91 60 0,5-4 0,-1 0 0,0-1 0,-1-1 0,0 0 0,-1 0 0,0-1 0,15-25 0,-21 29 0,0 1 0,-1-1 0,0 0 0,0 0 0,-1 0 0,3-19 0,-6 26 0,1 0 0,-1 0 0,0 1 0,0-1 0,-1 0 0,1 1 0,0-1 0,0 0 0,-1 0 0,1 1 0,-1-1 0,0 1 0,1-1 0,-1 0 0,0 1 0,0-1 0,0 1 0,-2-2 0,1 1 0,0 1 0,0-1 0,0 1 0,0 0 0,-1 0 0,1 0 0,-1 0 0,1 0 0,-1 1 0,1-1 0,-1 1 0,1-1 0,-1 1 0,1 0 0,-1 0 0,-3 1 0,-1 0 0,-1 0 0,1 1 0,0 0 0,0 0 0,0 0 0,0 1 0,1 0 0,-1 1 0,1 0 0,-1 0 0,1 0 0,-5 6 0,-16 12 0,-28 32 0,40-37 0,7-10 0,-17 19 0,-41 53 0,61-72 0,0 0 0,0 0 0,1 1 0,0 0 0,0 0 0,1 0 0,0 1 0,0-1 0,1 1 0,0-1 0,1 1 0,0 0 0,0 10 0,1-17 0,0 0 0,1 1 0,-1-1 0,1 0 0,0 0 0,0 0 0,0 0 0,0 0 0,0 0 0,0 0 0,0-1 0,1 1 0,-1 0 0,1-1 0,-1 1 0,1 0 0,-1-1 0,1 0 0,0 1 0,0-1 0,0 0 0,0 0 0,0 0 0,0 0 0,0-1 0,0 1 0,0-1 0,0 1 0,1-1 0,-1 1 0,4-1 0,10 1 0,0 0 0,0-1 0,23-3 0,-13 1 0,-11 1 0,0 0 0,-1-2 0,1 0 0,-1 0 0,0-1 0,0-1 0,-1 0 0,1-1 0,-1-1 0,0 0 0,-1-1 0,1 0 0,-2-1 0,1 0 0,10-11 0,-20 18 0,0 1 0,-1-1 0,1 0 0,-1 1 0,1-1 0,-1 0 0,0 0 0,1 0 0,-1 0 0,0 0 0,0 0 0,-1 0 0,1-1 0,0 1 0,-1 0 0,1 0 0,-1-1 0,0 1 0,0 0 0,0 0 0,0-1 0,0 1 0,0 0 0,0-1 0,-1 1 0,0-3 0,-1 3 0,1 0 0,-1-1 0,1 1 0,-1 0 0,0 1 0,0-1 0,0 0 0,0 0 0,0 1 0,0-1 0,0 1 0,0 0 0,-1-1 0,1 1 0,-1 0 0,1 1 0,-1-1 0,1 0 0,-1 1 0,1-1 0,-1 1 0,-4 0 0,-40-1 0,0 2 0,0 3 0,-66 13 0,-71 5 0,-469-19-1906,329-6 1775,222 1-624,-141-20 0,-167-26 656,294 32-414,-130-25 531,112 19 1831,98 19-1276,1-3 0,0-1 0,-45-14 0,50 8-573,33 9 0,19 3 0,34 0 0,0 3 0,-1 2 0,1 2 0,-1 3 0,60 18 0,134 35 0,-165-37-97,265 71-794,19 9 72,-238-69 2237,-69-21-1224,62 25 1,-107-35-195,-9-3 0,-1 0 0,1 1 0,-1-1 0,1 1 0,-1 0 0,0 1 0,10 7 0,-16-11 0,0 1 0,0 0 0,-1-1 0,1 1 0,0-1 0,0 1 0,-1-1 0,1 0 0,0 1 0,-1-1 0,1 1 0,0-1 0,-1 1 0,1-1 0,-1 0 0,1 1 0,0-1 0,-1 0 0,1 1 0,-1-1 0,1 0 0,-1 0 0,1 0 0,-1 1 0,1-1 0,-1 0 0,0 0 0,1 0 0,-1 0 0,1 0 0,-1 0 0,1 0 0,-1 0 0,1 0 0,-2 0 0,-22 2 0,-271-1 0,142-2 0,90-3-312,1-2-1,-69-15 1,64 8 250,-106-5 1,-119-12 154,91 6-1169,14 2-640,95 9 1736,-114-1 1,19 4-145,-6 0 2913,49 10-1736,373 16-1053,-224-15 0,236 19 0,-7 6 0,-101-6 0,-89-12 0,79 4 0,60 9 0,-177-21 0,-4 0 0,1 0 0,0 0 0,-1 0 0,1 0 0,-1 0 0,1 0 0,0 1 0,-1-1 0,1 1 0,-1 0 0,1 0 0,-1 0 0,4 2 0,-7-3 0,1 1 0,0-1 0,0 1 0,-1-1 0,1 1 0,0-1 0,-1 1 0,1-1 0,0 0 0,-1 1 0,1-1 0,-1 1 0,1-1 0,-1 0 0,1 0 0,-1 1 0,1-1 0,-1 0 0,1 0 0,-1 1 0,1-1 0,-1 0 0,1 0 0,-1 0 0,1 0 0,-1 0 0,0 0 0,1 0 0,-1 0 0,1 0 0,-1 0 0,0 0 0,-23 3 0,-245-3 0,184-10 0,-31 0 0,70 7 0,-82-15 0,81 10 0,-78-5 0,-153-4 0,247 14 0,-47-6 0,37 3 0,-50 0 0,-568 7 0,640 1 0,0 0 0,0 2 0,0 0 0,1 1 0,-26 10 0,-30 8 0,-57 20 0,16-4 0,97-36 0,0 0 0,-1-1 0,-31 0 0,30-2 0,1 1 0,-1 1 0,-22 4 0,18-2 0,0 0 0,0-2 0,-37-2 0,36 0 0,0 1 0,1 0 0,-35 8 0,-84 12 0,-18 2 0,-59 23 0,188-41 0,-6 2 0,-76 1 0,81-7 0,21 0 0,0 0 0,0-2 0,0 1 0,0-1 0,-14-4 0,26 5 0,-1 0 0,1 0 0,0 0 0,0 0 0,-1 0 0,1 0 0,0 0 0,0 0 0,-1 0 0,1 0 0,0 0 0,0 0 0,-1 0 0,1 0 0,0 0 0,0 0 0,-1-1 0,1 1 0,0 0 0,0 0 0,0 0 0,-1 0 0,1-1 0,0 1 0,0 0 0,0 0 0,0 0 0,0-1 0,-1 1 0,1 0 0,0 0 0,0-1 0,0 1 0,0 0 0,0 0 0,0 0 0,0-1 0,0 1 0,0 0 0,0-1 0,0 1 0,0 0 0,0 0 0,0-1 0,0 1 0,0 0 0,0 0 0,0-1 0,0 1 0,0 0 0,0 0 0,1-1 0,15-9 0,25-3 0,69-6 0,220-8 0,529 27 0,-830 2 0,43 7 0,-44-5 0,47 2 0,-47-4 0,45 7 0,-45-5 0,47 2 0,848-7 0,-908 1 0,0-2 0,28-6 0,27-3 0,8 1 0,7 0 0,-24 10 0,-18 1 0,1-2 0,75-11 0,-80 5 0,0-2 0,-1-2 0,44-18 0,20-5 0,-78 27 0,-1 0 0,1-2 0,35-18 0,36-16 0,-66 31 0,40-22 0,56-33 0,45-30 0,-71 38 0,-59 36 0,64-47 0,-81 54 0,47-26 0,-51 32 0,-1-1 0,0 0 0,-1-1 0,31-28 0,60-57 0,-67 64 0,61-66 0,15-39 0,-112 132 0,0 0 0,0 0 0,-1-1 0,0 1 0,4-9 0,-7 14 0,-1 0 0,1 0 0,-1 0 0,0 0 0,1 0 0,-1 0 0,0 0 0,0-1 0,0 1 0,0 0 0,0 0 0,0 0 0,0 0 0,0 0 0,0 0 0,0 0 0,-1 0 0,1 0 0,-1-2 0,0 2 0,0 1 0,0-1 0,0 0 0,0 0 0,0 1 0,0-1 0,0 0 0,-1 1 0,1-1 0,0 1 0,0 0 0,0-1 0,-1 1 0,1 0 0,0 0 0,0 0 0,-1 0 0,1 0 0,0 0 0,-1 0 0,-1 0 0,-10 3 0,0-1 0,0 2 0,0 0 0,0 1 0,1 0 0,-17 9 0,-18 7 0,-291 87-521,81-29 178,-186 52-1030,26-8 118,115-32 871,114-25 3519,179-63-2966,-13 6 281,21-5-314,14-2-150,80-3-120,0-4 0,-1-4 0,-1-4 1,97-26-1,109-24 186,-76 18-1624,666-192 1572,-822 213-116,-2-2-1,0-3 1,-2-2-1,99-69 1,-150 92 512,1 0 0,-2-1 0,1 0 1,-1-1-1,9-12 0,-16 19-378,1-1 0,-1 1 0,0 0 0,0-1 0,0 0 0,-1 1 0,1-1-1,-1 0 1,0 0 0,0 1 0,0-1 0,-1 0 0,1 0 0,-1 0 0,0 0 0,0 0 0,0 0 0,-1 0-1,1 0 1,-1 0 0,-1-5 0,0 6-18,0 0 0,0 0 0,0 1 0,0-1 0,-1 0 0,1 1 0,-1-1 0,1 1 0,-1 0 0,0 0 0,0 0 0,0 0 0,0 0 0,0 1 0,-1 0 0,1-1 0,0 1 0,-1 0 0,1 0 0,-1 1 0,-3-1 0,-12-2 0,1 2 0,-32 0 0,40 1 0,-86 1-141,-27-1-480,1 5 0,-193 32 0,135 4 188,-209 76-1,256-63 434,-146 85 0,127-60 0,121-62 344,0 1 0,1 2 0,1 1 0,1 1 0,-40 42-1,63-59-255,1 0 0,-1 1 0,1-1 0,0 1 0,0 0 0,1 0-1,0 0 1,0 1 0,-4 12 0,7-18-90,-1 1 1,1 0-1,0 0 0,0 0 1,-1 0-1,1-1 0,1 1 1,-1 0-1,0 0 0,0 0 1,1 0-1,-1-1 0,1 1 0,-1 0 1,1 0-1,0-1 0,0 1 1,0 0-1,0-1 0,0 1 1,0-1-1,0 1 0,0-1 1,1 0-1,-1 0 0,0 1 1,1-1-1,-1 0 0,1 0 0,-1 0 1,1 0-1,0-1 0,0 1 1,-1 0-1,1-1 0,0 1 1,0-1-1,-1 1 0,1-1 1,0 0-1,3 0 0,38 4-147,0-1 1,76-7-1,-20 1 12,257-8-379,-256 3 258,152-34 0,-66 13 258,-56 11 0,367-85-393,-413 86 524,-45 9 495,0-1-1,55-20 1,-75 23-626,18-6 0,-36 11 0,1 1 0,-1-1 0,0 1 0,0-1 0,1 0 0,-1 1 0,0-1 0,0 0 0,0 0 0,0 0 0,0 0 0,0 0 0,0 0 0,0 0 0,0 0 0,-1 0 0,1-1 0,0 1 0,0-3 0,-1 3 0,0 0 0,-1 1 0,1-1 0,-1 0 0,1 0 0,-1 0 0,1 1 0,-1-1 0,0 0 0,1 0 0,-1 1 0,0-1 0,1 1 0,-1-1 0,0 1 0,0-1 0,1 1 0,-1-1 0,0 1 0,0-1 0,0 1 0,0 0 0,0 0 0,0-1 0,0 1 0,0 0 0,0 0 0,1 0 0,-1 0 0,-2 0 0,-35-2 0,35 2 0,-62-1 0,1 2 0,-1 4 0,-98 18 0,-120 27-808,200-35 281,-138 6 0,53-8 109,-824 47-5555,659-47 5828,197-6 165,-162 9 545,-332 9 1206,531-23-1670,-97-5 5840,194 3-5941,1 0 0,0 0 0,-1 0 0,1 0 0,-1 0 0,1 0 0,-1 0 0,1-1 0,-1 1 0,1-1 0,0 1 0,-1-1 0,1 0 0,0 1 0,0-1 0,-1 0 0,1 0 0,0 0 0,0 0 0,0 0 0,0 0 0,0 0 0,-1-2 0,2 2 0,0-1 0,0 1 0,0 0 0,0-1 0,0 1 0,0-1 0,0 1 0,1 0 0,-1 0 0,0-1 0,1 1 0,0 0 0,-1-1 0,1 1 0,0 0 0,-1 0 0,1 0 0,0 0 0,1-2 0,6-5 0,1 0 0,-1 0 0,1 0 0,14-8 0,32-14 0,2 3 0,0 2 0,107-32 0,-16 7 0,630-290-2328,-524 201 2328,-130 68-345,-73 44 879,-2-2 1,0-2 0,-3-2 0,69-63-1,-113 95-534,-1 0 0,0 0 0,0 0 0,0 0 0,0 0 0,0 0 0,0 0 0,-1 0 0,1-1 0,0 1 0,-1 0 0,1-1 0,0 1 0,-1 0 0,0-1 0,1 1 0,-1-1 0,0-1 0,0 2 0,0 0 0,-1 1 0,1-1 0,0 0 0,-1 1 0,1-1 0,-1 1 0,1-1 0,-1 1 0,1-1 0,-1 1 0,0-1 0,1 1 0,-1 0 0,1-1 0,-1 1 0,0 0 0,1-1 0,-1 1 0,0 0 0,0 0 0,1 0 0,-1 0 0,0-1 0,0 1 0,-6 0 0,1 0 0,0 0 0,0 0 0,0 1 0,-1 0 0,1 0 0,-7 3 0,-43 18 0,2 3 0,-59 37 0,5-4 0,-7 2-289,-126 60-129,-526 233-1183,346-158 696,158-61 1686,247-122 491,24-4-370,31-6-644,5-11-258,0-3 0,80-31 0,-30 8 0,382-112-2449,-220 68 1612,-200 61-173,571-199-84,-6 3-632,-548 190 1733,424-144-178,22-25-882,-255 87 2201,-154 57 1746,-108 49-2800,4-3 282,1 1 1,-1-1-1,0 0 0,0 0 0,-1-1 0,1 0 0,-1 0 0,0 0 0,0-1 0,7-7 0,-12 11-374,0 1 0,-1-1 0,1 1-1,0-1 1,0 0 0,-1 1-1,1-1 1,-1 1 0,1 0 0,0-1-1,-1 1 1,1-1 0,-1 1-1,1 0 1,-1-1 0,1 1 0,-1 0-1,0-1 1,1 1 0,-1 0-1,1 0 1,-1 0 0,0-1-1,1 1 1,-1 0 0,1 0 0,-1 0-1,0 0 1,1 0 0,-1 0-1,0 0 1,1 0 0,-1 1 0,1-1-1,-1 0 1,0 0 0,0 1-1,-27 1-6,-35 13-21,0 2 0,1 4-1,-86 40 1,125-51-33,-482 205-1044,8 0-1839,287-122 753,190-84 2240,-831 351-1795,339-144 1728,70-27 141,341-153 991,-40 18 3137,182-70-1640,517-240-3536,-336 162-605,151-75 575,-58 33-118,-9 5 287,148-73 1256,-202 94-279,-195 86 2066,80-21-1,-211 97-2181,-205 138-77,173-122-131,-22 15-159,-139 66-1,63-40 148,12-6-1139,77-47 1362,-321 144 1036,432-199-1073,1 1 0,-1-1 0,1 0-1,-1 0 1,0 0 0,1-1 0,-1 1-1,0-1 1,0 0 0,-4 0 0,7 0-35,1 0 1,0 0-1,-1-1 1,1 1-1,0 0 1,0 0-1,-1 0 1,1 0-1,0 0 1,0-1-1,-1 1 1,1 0-1,0 0 1,0-1-1,-1 1 1,1 0-1,0 0 1,0-1 0,0 1-1,0 0 1,-1 0-1,1-1 1,0 1-1,0 0 1,0-1-1,0 1 1,0 0-1,0-1 1,0 1-1,0 0 1,0-1-1,0 1 1,0 0-1,0 0 1,0-1-1,0 1 1,0-1-1,16-22 139,13-4-147,1 2 0,2 0 0,57-33 0,-22 14 0,369-250-1730,367-237 87,-421 264 150,-140 75 3308,-230 182-1859,18-15 1075,-1-1 1,43-52 0,-38 45-1032,-28 29 0,-1 0 0,0-1 0,0 1 0,-1-1 0,1 0 0,-1-1 0,0 1 0,-1-1 0,4-6 0,-7 11 0,0 1 0,0 0 0,0 0 0,-1-1 0,1 1 0,0 0 0,0 0 0,-1 0 0,1-1 0,0 1 0,-1 0 0,1 0 0,0 0 0,0 0 0,-1 0 0,1-1 0,0 1 0,-1 0 0,1 0 0,0 0 0,-1 0 0,1 0 0,0 0 0,-1 0 0,1 0 0,0 0 0,-1 0 0,1 0 0,0 1 0,-1-1 0,1 0 0,0 0 0,0 0 0,-1 0 0,1 0 0,0 0 0,-1 1 0,1-1 0,0 0 0,0 0 0,-1 1 0,1-1 0,0 0 0,0 0 0,0 1 0,-1-1 0,1 0 0,-18 10 0,-12 12 0,1 1 0,-35 35 0,-11 11 0,-156 146-588,136-122 429,-180 168-1221,-59 72 641,172-166 703,127-132-55,-44 44 1588,-108 138-1,298-341-1496,-65 76 0,22-25 0,2-1 0,81-109 0,-25 26 0,0 1 0,-24 17-922,110-170 747,-184 265 170,-19 31 195,0-1 0,-1 0 0,12-29 0,8-22 157,-22 54-348,0 0 1,-1 0 0,0-1-1,-1 0 1,0 0-1,-1 0 1,-1 0 0,0-1-1,0 1 1,-1 0 0,-1-16-1,0 27 1,0 0 0,0 0 0,0 0 0,-1-1 0,1 1 0,0 0 0,0 0 0,-1 0 0,1 0 0,-1 0 0,1-1 0,-1 1 0,1 0 0,-1 0 0,0 0 0,1 0 0,-1 1 0,0-1 0,0 0 0,0 0 0,0 0 0,0 1 0,1-1 0,-1 0 0,-1 1 0,0-1 0,0 0 0,0 1 0,0 0 0,0 0 0,0 0 0,-1 0 0,1 0 0,0 0 0,0 1 0,0-1 0,0 1 0,0-1 0,0 1 0,-3 1 0,-8 5 0,0 1 0,1 0 0,-16 13 0,22-17 0,-318 265-47,-61 45-2422,-221 146 555,-27 38 1919,449-346 1829,135-122-232,40-26-1437,0 1 0,0 1 0,0-1-1,1 1 1,-10 9 0,122-92-165,139-102-400,-44 37-227,208-149-931,-62 48 1241,47-38 317,-230 161 0,125-99 0,-98 66-397,119-98-432,-37 10 3855,-268 238-2924,6-4 9,0 0 0,-1 0 0,0-1 1,0 0-1,-1 0 0,0-1 0,0 0 0,7-15 0,-13 24-111,-1 0 0,0 0 0,0 0 0,0 0 0,0 0 0,0-1 0,0 1 0,0 0 0,0 0 0,0 0 0,0 0 0,0 0 0,0-1 0,0 1 0,0 0 0,0 0 0,0 0 0,0 0 0,0 0 0,0 0 0,0-1 0,-1 1 0,1 0 0,0 0 0,0 0 0,0 0 0,0 0 0,0 0 0,0-1 0,0 1 0,0 0 0,0 0 0,-1 0 0,1 0 0,0 0 0,0 0 0,0 0 0,0 0 0,0 0 0,0 0 0,-1 0 0,1 0 0,0 0 0,0 0 0,0 0 0,0 0 0,0 0 0,-1 0 0,1 0 0,0 0 0,0 0 0,0 0 0,0 0 0,-1 0 0,-12 4 0,-10 9 0,-305 214-1157,-35 26-187,-92 45-429,247-168 1246,-286 174-2294,267-168 2698,-150 82-138,196-123 450,-669 320 1885,759-373-2018,-56 23 475,130-60 523,-1 0 1,0 0-1,-30 2 1,16-10-396,31 3-648,1 0 0,-1 0 0,0-1-1,1 1 1,-1 0 0,1-1 0,-1 1-1,0-1 1,1 1 0,-1-1 0,1 1-1,-1-1 1,1 1 0,-1-1 0,1 1 0,0-1-1,-1 0 1,1 1 0,0-1 0,-1 1-1,1-1 1,0 0 0,0 0 0,0-2-10,0 0 0,1 0 0,-1 0 1,1 0-1,0 0 0,0 1 1,0-1-1,1 0 0,-1 1 1,1-1-1,-1 1 0,1-1 0,0 1 1,0 0-1,3-4 0,82-83-112,148-120-1,-173 158-416,509-417-1072,15 3-2807,-536 426 4329,559-420-803,-359 281 881,-46 36 0,37-10 4664,-104 71-2441,-115 66-1552,17-10-512,-46 41-159,-9 6 0,-146 136 55,45-48-690,-281 261-589,185-177 1114,-358 351-3588,241-230 2320,68-68 1258,-209 220 130,290-274 793,67-60 4031,103-120-4064,6-9-701,0 1 1,1 0-1,0 0 0,0 1 1,0-1-1,1 1 0,0 0 1,0 0-1,-3 10 0,5-16-69,1 1 0,1 0 0,-1-1 0,0 1 0,0-1 0,0 1 0,0 0 0,0-1 0,0 1 0,1 0 0,-1-1 0,0 1 0,1-1 0,-1 1 0,0-1 0,1 1 0,-1 0 0,1-1 0,-1 0 0,1 1 0,-1-1 0,1 1 0,-1-1 0,1 1 0,-1-1 0,1 0 0,-1 0 0,1 1 0,0-1 0,-1 0 0,1 0 0,0 0 0,-1 1 0,1-1 0,0 0 0,-1 0 0,1 0 0,0 0 0,-1 0 0,1 0 0,0 0 0,-1-1 0,1 1 0,-1 0 0,1 0 0,0 0 0,-1-1 0,1 1 0,-1 0 0,1-1 0,0 1 0,-1 0 0,1-1 0,35-17 0,391-268-1671,-201 131 1024,245-153-1085,168-115-1037,-349 228 1625,66-47 1411,-149 96-133,293-225 204,-426 306 2070,-3-3 0,69-85 0,-138 151-2408,-1 0 0,1 0 0,-1 0 0,0 0 0,1 1 0,-1-2 0,0 1 0,0 0 0,-1 0 0,1 0 0,1-3 0,-2 4 0,0 1 0,0-1 0,0 1 0,-1 0 0,1-1 0,0 1 0,0-1 0,0 1 0,0-1 0,0 1 0,0 0 0,-1-1 0,1 1 0,0-1 0,0 1 0,-1 0 0,1-1 0,0 1 0,0 0 0,-1-1 0,1 1 0,0 0 0,-1-1 0,1 1 0,-1 0 0,1 0 0,0-1 0,-1 1 0,1 0 0,-1 0 0,1 0 0,-1 0 0,1 0 0,-4-1 0,1 1 0,-1 0 0,1 1 0,-1-1 0,1 0 0,-1 1 0,1 0 0,0 0 0,-1 0 0,1 0 0,0 1 0,-6 2 0,-97 65 0,25-15 0,-79 58-599,119-83 599,-40 35 0,-18 14 0,-362 258-2592,98-53 2592,-86 90-220,265-193 3190,162-151-2581,21-28-386,0 0-1,0 0 1,0 0-1,0 0 1,0 1 0,0-1-1,0 0 1,1 1-1,-1-1 1,0 1 0,1-1-1,0 0 1,-1 1 0,1-1-1,0 1 1,-1-1-1,1 1 1,0-1 0,0 3-1,1-4-2,1 0 0,-1 0 0,0 1 0,0-1 0,0 0 0,0 0 0,0 0 0,0-1 0,1 1 0,-1 0 0,0 0 0,0 0 0,0-1 0,0 1 0,0-1 0,0 1 0,0-1 0,0 1 0,0-1 0,0 0 0,1 0 0,26-19 0,-24 17 0,52-37 0,210-165 0,-23-4-678,-126 106 678,151-143 0,-161 130 0,153-218 0,-209 256 0,-5-2 0,-3-2 0,42-112 0,-75 168 75,-2 0 1,-1-1-1,-1 1 0,-1-1 1,-2 0-1,0-1 0,-2 1 1,-4-45-1,3 70-75,0 0 0,0 0 0,0 0 0,0 0 0,0 1 0,-1-1 0,1 0 0,-1 0 0,0 1 0,1-1 0,-1 0 0,0 1 0,0-1 0,0 1 0,0-1 0,0 1 0,0-1 0,0 1 0,-1 0 0,1 0 0,-1 0 0,1-1 0,-1 1 0,-2-1 0,2 1 0,-1 1 0,0 0 0,1-1 0,-1 1 0,0 0 0,0 0 0,1 0 0,-1 1 0,0-1 0,1 1 0,-1-1 0,0 1 0,1 0 0,-4 2 0,-8 3 0,1 2 0,1-1 0,-1 2 0,-17 14 0,-272 269 26,114-103-1011,-165 176 960,256-240 1051,84-106-1034,0 1-1,2 1 1,1 0 0,-14 39-1,23-58 9,0 0 0,0 1 0,0 0 0,0-1 0,1 1 0,-1 0 0,1-1 0,0 1 0,0 0 0,0-1 0,0 1 0,0 0 0,0-1 0,1 1 0,-1 0 0,1-1 0,0 1 0,0 0 0,0-1 0,0 0 0,0 1 0,1-1 0,1 3 0,0-3 0,0 0 0,1 0 0,-1 0 0,0 0 0,1 0 0,-1-1 0,1 0 0,0 0 0,0 0 0,-1 0 0,1 0 0,0-1 0,0 1 0,0-1 0,6-1 0,5 0 0,0 0 0,0-2 0,0 0 0,0 0 0,-1-1 0,1-1 0,15-8 0,101-55 0,-72 34 0,14-9 0,-2-4 0,66-56 0,-59 42 0,-19 11 0,100-110 0,-125 121 0,-2-1 0,-2-2 0,-2-1 0,41-84 0,-58 103 0,-1-1 0,-1 0 0,-1 0 0,-1-1 0,-2 0 0,0 0 0,-2-1 0,-1 1 0,-1-1 0,-1 0 0,-1 1 0,-6-29 0,6 49 0,-1 0 0,0 0 0,0 1 0,-1-1 0,0 0 0,0 1 0,0 0 0,-1 0 0,1 0 0,-1 0 0,0 0 0,-1 1 0,1 0 0,-1 0 0,0 0 0,0 0 0,0 1 0,0 0 0,-1 0 0,1 0 0,-1 1 0,0-1 0,1 1 0,-1 1 0,-7-2 0,-14-2 0,0 1 0,-1 1 0,1 1 0,-33 3 0,22-1 0,0 1 0,0 2 0,0 2 0,0 1 0,-43 14 0,2 5-590,-322 119-1040,235-73 1529,-41 15 91,-240 140-1,330-158-1021,-160 105 1022,219-132-206,-184 146 147,211-160 676,0 3-1,2 0 1,1 2 0,2 1-1,-25 42 1,45-66-604,2 0 1,-1 0-1,1 0 1,0 0 0,1 1-1,0 0 1,1-1-1,-2 16 1,4-22-4,0-1 0,0 1 0,0 0 0,0 0-1,0-1 1,1 1 0,-1 0 0,1 0 0,0-1 0,-1 1 0,1-1 0,1 1 0,-1 0 0,0-1 0,1 0 0,-1 1 0,1-1 0,0 0-1,-1 0 1,1 0 0,0 0 0,0 0 0,1 0 0,-1-1 0,0 1 0,1-1 0,-1 1 0,1-1 0,-1 0 0,1 0 0,-1 0-1,1-1 1,0 1 0,3 0 0,25 3 0,-1-2 0,0 0 0,1-3 0,35-4 0,-48 4 0,13-5 0,0-1 0,0-1 0,-1-2 0,0-1 0,30-15 0,-40 17 0,18-8 0,0-3 0,-2 0 0,51-38 0,-15 6 0,-25 21 0,-2-3 0,-1-1 0,67-72 0,-92 85 0,84-104 0,-87 105 0,-2 0 0,-1-1 0,0-1 0,11-29 0,-12 16 0,-1 0 0,-1-1 0,-3 0 0,0 0 0,-3-1 0,-1 0 0,-4-73 0,0 102 0,0 0 0,-1 0 0,0 0 0,0 0 0,-1 0 0,0 0 0,-1 1 0,1-1 0,-2 1 0,1 0 0,-1 0 0,0 1 0,-1-1 0,0 1 0,0 0 0,-1 1 0,-7-7 0,4 6 0,0 1 0,0 0 0,-1 1 0,0 0 0,1 0 0,-2 1 0,1 0 0,0 1 0,-1 1 0,0 0 0,1 0 0,-1 1 0,-12 1 0,-32-1 0,-201 4 0,226 0-54,0 2 0,0 1 0,0 1 0,-52 20 0,-115 61-353,112-47 341,10-7 66,2 4 0,-120 83 0,113-63-120,9-8-236,1 3 1,3 4-1,-88 92 0,131-119 641,1 0 1,2 1 0,1 2 0,1 0 0,1 1 0,3 0-1,-17 49 1,27-65-286,0 0 0,1 0 0,1 0 0,-3 34 0,7-49 0,-1 1 0,1 0 0,0 0 0,1 0 0,-1-1 0,1 1 0,-1 0 0,1 0 0,0-1 0,1 1 0,-1-1 0,1 1 0,-1-1 0,1 1 0,0-1 0,0 0 0,1 0 0,-1 0 0,0 0 0,1 0 0,0-1 0,0 1 0,0-1 0,0 1 0,0-1 0,0 0 0,0-1 0,1 1 0,-1 0 0,6 1 0,15 4 0,-1-1 0,1-2 0,1 0 0,-1-1 0,0-2 0,1 0 0,-1-1 0,29-5 0,-16-2 0,-1-1 0,1-1 0,-1-3 0,55-24 0,-45 13 0,0-2 0,-2-1 0,-1-3 0,-1-1 0,-2-3 0,-1-1 0,-1-1 0,-2-3 0,59-79 0,-77 91 0,-2-1 0,0 0 0,-2-2 0,-1 1 0,-1-2 0,-2 1 0,0-2 0,-3 1 0,0-1 0,-2 0 0,-1-1 0,-1-55 0,-1 35 0,-1 36 0,0 1 0,0-1 0,-2 0 0,0 0 0,-1 0 0,0 1 0,-6-18 0,4 25 0,0 0 0,-1 0 0,0 0 0,-1 1 0,0-1 0,0 1 0,0 1 0,-1-1 0,0 1 0,0 0 0,0 1 0,-1 0 0,-13-7 0,5 4 0,0 0 0,-1 2 0,0 0 0,0 0 0,0 2 0,-21-3 0,-17 2 0,-94 5 0,60 2 0,67-1 6,-1 1 1,1 1-1,0 1 0,0 1 0,-30 10 0,-104 50-284,110-44-133,-16 9 421,1 3-1,2 3 1,2 3-1,1 2 1,-100 95-1,127-108 62,1 2 0,1 0 0,1 2 0,2 0-1,2 2 1,-33 65 0,42-70-44,2 1 0,1-1 0,-6 32 0,13-46-28,1 0 0,0 0 0,1 0 0,1 1 0,0-1 0,1 0 0,1 0 0,4 20 0,-4-29 1,0-1 0,1 0 0,0 0 0,0 0 0,0 0 0,1 0 0,-1 0 0,1-1 0,0 0 0,0 0 0,1 0 0,-1 0 0,1-1 0,0 1 0,0-1 0,0 0 0,0-1 0,1 1 0,9 2 0,1 0 0,0 0 0,1-1 0,-1-1 0,1 0 0,29 0 0,126-10 0,-148 3 0,0 0 0,-1-1 0,1-2 0,-1 0 0,25-12 0,10-10 0,-1-3 0,92-67 0,-120 74 0,-1-1 0,-1-2 0,24-32 0,-21 25 0,-15 16 0,-1-1 0,-1 0 0,-1-1 0,17-39 0,28-93 0,-49 119 0,-2 0 0,-1 0 0,-2 0 0,-1-1 0,-1 1 0,-8-59 0,6 85 0,0 1 0,-1-1 0,0 1 0,0 0 0,-1 0 0,1 0 0,-2 0 0,1 0 0,-1 0 0,0 1 0,0 0 0,-1 0 0,0 0 0,0 0 0,0 1 0,-1 0 0,0 0 0,0 0 0,0 1 0,0 0 0,-1 0 0,0 1 0,0-1 0,0 1 0,0 1 0,-9-3 0,0 1 0,1 0 0,-1 1 0,0 0 0,0 1 0,0 1 0,0 1 0,0 0 0,0 1 0,0 1 0,1 1 0,-28 7 0,18-1 0,1 2 0,0 0 0,1 2 0,0 1 0,-38 30 0,-96 98 0,110-98 0,18-13 0,1 0 0,1 2 0,2 0 0,2 2 0,0 1 0,-26 60 0,38-74 0,1 0 0,1 1 0,1 0 0,0 0 0,2 1 0,1 0 0,1 0 0,1 1 0,1-1 0,3 41 0,-1-61 0,1 0 0,0 0 0,1-1 0,-1 1 0,1 0 0,-1-1 0,1 1 0,0-1 0,0 0 0,1 0 0,-1 0 0,1 0 0,-1 0 0,1 0 0,0 0 0,0-1 0,0 0 0,0 0 0,1 1 0,-1-2 0,1 1 0,-1 0 0,1-1 0,0 0 0,-1 1 0,1-2 0,7 2 0,10 2 0,0-1 0,1-1 0,34-2 0,-50 0 0,8-1 0,-1-1 0,1 0 0,-1-1 0,1-1 0,-1 0 0,0-1 0,0 0 0,-1-1 0,0 0 0,0-1 0,0-1 0,13-10 0,3-5 0,-1-1 0,-1-1 0,35-43 0,-42 44 0,0-1 0,-1-1 0,-2-1 0,-1 0 0,-1-1 0,-1-1 0,-1 0 0,-2 0 0,-1-1 0,-1-1 0,-2 0 0,-1 1 0,-2-2 0,1-38 0,-5 43 0,2 8 0,-1 0 0,-1 0 0,-1 0 0,-6-27 0,6 41 0,0-1 0,1 1 0,-2 0 0,1 0 0,-1 0 0,0 0 0,0 0 0,0 1 0,0 0 0,-1-1 0,0 1 0,0 0 0,0 1 0,0-1 0,-1 1 0,1-1 0,-1 1 0,0 1 0,-9-5 0,-5 0 0,0 2 0,0-1 0,0 2 0,-1 1 0,-31-2 0,2 4 0,-53 5 0,78 0 0,1 0 0,0 1 0,0 1 0,0 2 0,1 0 0,0 1 0,-29 17 0,-139 97 0,178-115 0,-12 11 0,0 1 0,1 2 0,0 0 0,2 2 0,1 0 0,1 1 0,1 1 0,2 1 0,-27 56 0,38-69 0,1 0 0,0 0 0,1 0 0,1 1 0,0 0 0,1-1 0,0 1 0,2 17 0,0-23 0,0 1 0,0 0 0,1-1 0,0 1 0,0-1 0,1 1 0,1-1 0,-1 0 0,1 0 0,1-1 0,0 1 0,0-1 0,7 9 0,1-8 0,-1 1 0,1-1 0,0-1 0,1 0 0,0-1 0,0-1 0,1 0 0,0-1 0,0 0 0,0-2 0,0 1 0,19 0 0,173-1 0,-105-5 0,-91 1 0,0-1 0,-1 1 0,1-2 0,0 1 0,-1-2 0,1 1 0,-1-1 0,0-1 0,0 0 0,0 0 0,11-10 0,1 0 0,-2-2 0,0 0 0,29-32 0,-37 32 0,0-1 0,-1 0 0,-1-1 0,0 0 0,-2-1 0,0 1 0,-1-2 0,-1 1 0,-1-1 0,-1 0 0,-1 0 0,1-27 0,-4 36 0,0 0 0,0 0 0,-1 0 0,-1 1 0,0-1 0,-1 1 0,0-1 0,-1 1 0,0 0 0,0 0 0,-1 0 0,-1 1 0,0 0 0,0 0 0,-13-15 0,8 14 0,0 0 0,-1 0 0,0 1 0,-1 0 0,0 1 0,0 1 0,-1 0 0,0 1 0,-1 0 0,1 1 0,-18-4 0,19 6 0,-19-7 0,-1 2 0,0 1 0,0 1 0,0 2 0,-44-1 0,-98 14 0,152-4 0,-1 0 0,1 1 0,0 2 0,0 0 0,-27 13 0,13-3 0,-57 37 0,79-43 0,1 0 0,0 0 0,1 1 0,0 1 0,1 0 0,-14 19 0,13-14 0,1 1 0,-20 39 0,28-47 0,0 0 0,1 0 0,0 0 0,0 1 0,2-1 0,-1 1 0,1 18 0,1-7 0,0 0 0,7 38 0,-5-52 0,1 0 0,-1 0 0,2 0 0,-1-1 0,1 1 0,1-1 0,-1 0 0,1 0 0,8 10 0,-3-8 0,0-1 0,0 1 0,1-2 0,0 1 0,0-1 0,1-1 0,19 9 0,7 2 0,47 14 0,-5-8-416,135 23-1,-129-38 417,0-4 0,113-7 0,-51-1 0,-25-1-425,-1-6 0,0-4 0,0-6 0,-2-6 0,-1-4 0,125-51 1,-185 59 370,-2-3 0,-1-3 1,76-49-1,-106 59 501,0-1 0,-1-1 0,0-1 0,-2-1 0,-1-2 0,-1 0-1,0-1 1,24-41 0,-34 42-447,-1 0 0,0-1 0,-2 0 0,-1 0 0,-1 0 0,-2-1 0,0 0 0,-2 0 0,0 0 0,-2-1 0,-4-33 0,3 52 0,-1-1 0,0 0 0,-1 0 0,1 1 0,-2 0 0,1-1 0,-1 1 0,0 0 0,-1 1 0,0-1 0,0 1 0,-1 0 0,0 0 0,0 1 0,0-1 0,-1 2 0,0-1 0,-8-5 0,-1 1 0,0 0 0,0 1 0,-1 1 0,-1 1 0,1 0 0,-1 1 0,-29-6 0,-15 3 0,-1 2 0,1 3 0,-117 8 0,159-2 0,1 1 0,-1 1 0,1 1 0,0 0 0,0 2 0,-21 9 0,-103 63 0,62-32 0,42-24 0,2 3 0,0 1 0,2 1 0,1 2 0,-40 46 0,53-51 0,1 2 0,2 0 0,0 1 0,2 1 0,1 1 0,1 0 0,-10 36 0,15-32 0,1 0 0,1 0 0,3 1 0,0 0 0,2 0 0,2-1 0,1 1 0,2 0 0,12 58 0,-11-83 0,0 0 0,1 0 0,0 0 0,0-1 0,1 0 0,0 0 0,1 0 0,0-1 0,0 0 0,1 0 0,13 9 0,3 3 0,1-2 0,48 26 0,-35-25-51,1-2 0,0-1 0,2-3-1,-1-1 1,1-1 0,1-3 0,0-1-1,0-3 1,1-1 0,46-3 0,25 1 51,179-10 0,-258 5 0,0-2 0,0-1 0,0-1 0,-1-2 0,0-2 0,39-19 0,-27 9 0,-2-1 0,0-3 0,-1-1 0,-1-3 0,-2-1 0,55-56 0,-74 65 10,-2-2 0,-1 0 1,-1-1-1,-1-1 1,-2 0-1,0-2 1,-2 1-1,18-58 1,-25 56 64,-1 0 0,-1 0 1,-2 0-1,-1 0 0,-3-32 1,0-21-59,3 62-17,-1 0 0,-1 0 0,-1 1 0,0-1 0,-1 1 0,-2 0 0,0 0 0,0 0 0,-2 1 0,0 0 0,-2 1 0,1 0 0,-2 0 0,-1 1 0,0 0 0,0 1 0,-2 0 0,0 1 0,-24-18 0,20 18 0,0 2 0,-1 0 0,0 1 0,-1 1 0,0 1 0,0 0 0,-1 2 0,-33-8 0,10 7 0,0 3 0,-1 1 0,-54 2 0,76 3 0,1 1 0,-1 1 0,0 1 0,1 2 0,0 0 0,0 0 0,1 2 0,-29 15 0,11-2 0,2 2 0,1 1 0,-50 42 0,56-38 0,1 1 0,1 1 0,2 1 0,1 1 0,2 2 0,1 0 0,2 1 0,-32 75 0,44-86 0,1-1 0,1 1 0,1 1 0,2-1 0,-2 26 0,6 126 0,1-72 0,-1-95 0,0 0 0,1 1 0,0-1 0,1 0 0,0 0 0,0 0 0,1 0 0,0-1 0,0 1 0,1-1 0,0 0 0,1 0 0,-1-1 0,2 1 0,-1-2 0,1 1 0,0-1 0,0 1 0,12 6 0,2 1 0,0-1 0,0 0 0,1-2 0,1-1 0,0-1 0,35 10 0,-23-13 0,1-2 0,0-1 0,0-2 0,67-7 0,-94 6 0,11-3 0,-1 0 0,1-1 0,-1-1 0,0-1 0,0 0 0,-1-2 0,0 0 0,33-21 0,-35 21 0,2-4 0,0 0 0,-1-1 0,0-1 0,-1-1 0,0 0 0,-1-1 0,-1-1 0,-1 0 0,22-37 0,-22 33 0,-2-2 0,0 0 0,-2 0 0,0 0 0,-2-2 0,0 1 0,-2 0 0,0-1 0,-2 0 0,-1 0 0,-2-45 0,1 7 0,1 43 0,-2-1 0,0 1 0,-1 0 0,0 0 0,-2 0 0,-1 0 0,0 0 0,-1 1 0,-9-20 0,5 20 0,-1 0 0,-1 1 0,0 0 0,-2 1 0,0 1 0,-18-19 0,26 30 0,-18-17 0,-44-34 0,57 50 0,0-1 0,-1 2 0,0-1 0,0 1 0,0 1 0,0 0 0,-23-4 0,15 4 0,-2-1 0,-2 1 0,1 1 0,0 1 0,-27 1 0,42 2 0,0-1 0,1 2 0,-1-1 0,0 1 0,1 0 0,-1 0 0,1 0 0,0 1 0,0 0 0,0 0 0,0 1 0,1 0 0,-1 0 0,1 0 0,0 1 0,0-1 0,0 1 0,-5 8 0,-5 8 0,2 1 0,0 1 0,1 0 0,1 1 0,-10 33 0,16-37 0,2 0 0,0 1 0,2-1 0,0 1 0,1-1 0,1 0 0,1 1 0,1-1 0,0 0 0,10 28 0,-8-37 0,0 1 0,0-1 0,2 0 0,-1 0 0,2 0 0,-1-1 0,1 0 0,1-1 0,-1 0 0,2 0 0,-1-1 0,14 9 0,0-1 0,0-2 0,2-1 0,-1-1 0,43 15 0,-39-18 0,0-2 0,1-1 0,0-1 0,43 2 0,121-8 0,-81-2 0,-101 3 0,1-2 0,-1 0 0,0 0 0,-1-1 0,1 0 0,0-1 0,-1 0 0,0-1 0,0 0 0,13-9 0,-10 6 0,-1-1 0,0 0 0,0-1 0,-1 0 0,-1-1 0,1 0 0,9-16 0,-15 21 0,-1-1 0,0 1 0,0-1 0,-1-1 0,0 1 0,0 0 0,-1-1 0,0 1 0,0-1 0,0 0 0,-1 0 0,-1 1 0,1-1 0,-1 0 0,0 0 0,-1 0 0,0 0 0,0 1 0,-1-1 0,0 0 0,0 1 0,-1-1 0,0 1 0,0 0 0,-1 0 0,0 0 0,0 0 0,-1 1 0,1 0 0,-10-10 0,3 7 0,-1 1 0,1 0 0,-1 1 0,-1 0 0,1 1 0,-1 0 0,0 1 0,-20-5 0,-6 0 0,-67-7 0,12 10 0,-123 8 0,79 2 0,117-3 0,-1 1 0,-39 6 0,55-6 0,-1 1 0,1 0 0,0 0 0,0 0 0,-1 1 0,1 0 0,1 0 0,-1 0 0,0 1 0,1 0 0,0 0 0,0 0 0,-7 8 0,12-12 0,-1 1 0,1-1 0,0 0 0,-1 1 0,1-1 0,0 0 0,0 1 0,-1-1 0,1 0 0,0 1 0,0-1 0,0 1 0,-1-1 0,1 0 0,0 1 0,0-1 0,0 1 0,0-1 0,0 1 0,0-1 0,0 1 0,0-1 0,0 0 0,0 1 0,0-1 0,0 1 0,0-1 0,0 1 0,1-1 0,-1 0 0,0 1 0,0-1 0,0 1 0,1 0 0,17 6 0,26-3 0,-42-4 0,42 0 0,185-3 0,-96-16 0,-94 11 0,1 2 0,41-1 0,-12 3 0,67-12 0,-68 6 0,71-1 0,-89 8 0,84-16 0,1-1 0,-91 10 0,-44 10 0,0 0 0,1 0 0,-1 0 0,0 0 0,0 0 0,0 0 0,0 0 0,1 0 0,-1 0 0,0 0 0,0 0 0,0 0 0,0 0 0,1 0 0,-1 0 0,0 0 0,0 0 0,0-1 0,0 1 0,1 0 0,-1 0 0,0 0 0,0 0 0,0 0 0,0 0 0,0 0 0,0-1 0,1 1 0,-1 0 0,0 0 0,0 0 0,0 0 0,0-1 0,0 1 0,0 0 0,0 0 0,0 0 0,0 0 0,0-1 0,0 1 0,0 0 0,0 0 0,0 0 0,0 0 0,0-1 0,0 1 0,0 0 0,0 0 0,0 0 0,0 0 0,0-1 0,0 1 0,0 0 0,-1 0 0,-24-4 0,21 4 0,-56-3 0,0 3 0,0 2 0,0 2 0,-80 18 0,-27 10 0,153-30 0,-24 4 0,19-4 0,0 1 0,0 0 0,1 2 0,-18 6 0,-10 2 0,38-12 0,0 1 0,0 0 0,1 1 0,-1-1 0,1 1 0,-11 6 0,17-9 0,1 0 0,0 0 0,0 0 0,-1 1 0,1-1 0,0 0 0,0 0 0,-1 0 0,1 0 0,0 0 0,0 0 0,0 1 0,-1-1 0,1 0 0,0 0 0,0 0 0,0 0 0,0 1 0,-1-1 0,1 0 0,0 0 0,0 1 0,0-1 0,0 0 0,0 0 0,0 0 0,0 1 0,0-1 0,-1 0 0,1 0 0,0 1 0,0-1 0,0 0 0,0 0 0,0 1 0,0-1 0,1 0 0,-1 1 0,0-1 0,0 0 0,0 0 0,0 0 0,0 1 0,0-1 0,0 0 0,0 0 0,1 1 0,-1-1 0,0 0 0,0 0 0,0 0 0,0 1 0,1-1 0,-1 0 0,21 6 0,25-2 0,216-7 0,139 6 0,-185 18 0,-52-1 0,-163-20 0,0 0 0,0 0 0,0 0 0,0 0 0,0 0 0,0 0 0,0 0 0,0 0 0,0 0 0,0 1 0,0-1 0,0 0 0,0 1 0,-1-1 0,1 1 0,0-1 0,0 1 0,0-1 0,0 1 0,0 0 0,-1-1 0,1 1 0,0 0 0,0 1 0,-1-1 0,-1 0 0,1-1 0,-1 1 0,0 0 0,1 0 0,-1 0 0,0 0 0,1-1 0,-1 1 0,0 0 0,0 0 0,0-1 0,0 1 0,0-1 0,0 1 0,0-1 0,-1 1 0,-56 21 0,-134 19 0,-7 0 0,-228 52-712,159-40-910,-187 45 261,231-44 646,104-27 139,2 4 0,-131 55 0,157-47 576,-241 113 0,261-113 256,-70 52 0,96-59-49,-63 50 1414,95-71-1364,2 1 1,-1 1-1,2 0 0,0 1 1,-16 26-1,18-25 642,1-4-648,2 1 1,-1 0-1,2 0 0,-1 1 0,-5 22 0,10-31-257,1 0 0,-1 0 0,1 0 0,0 1 0,1-1 0,-1 0 0,0 0 0,1 0 0,0-1 0,0 1-1,0 0 1,1 0 0,-1 0 0,1-1 0,0 1 0,0-1 0,0 1 0,1-1 0,-1 0 0,1 0 0,-1 0 0,1 0-1,0 0 1,4 2 0,2 0 6,-1-1 0,1 0 0,0-1 0,0 1 0,0-2 0,0 1 0,0-2 0,1 1 0,-1-1 0,0 0 0,19-2 0,33 6 0,-16 1 0,1-2 0,1-2 0,81-7 0,-104 2 0,-1-2 0,30-9 0,31-5 0,-38 11 0,0-2 0,0-2 0,-2-1 0,57-26 0,-94 35 0,0 1 0,0-2 0,-1 1 0,1-1 0,-1 0 0,0 0 0,-1-1 0,1 0 0,-1 0 0,6-9 0,-10 14 0,0-1 0,0 1 0,0-1 0,0 0 0,0 1 0,-1-1 0,1 0 0,0 0 0,-1 0 0,1 1 0,-1-1 0,0 0 0,0 0 0,0 0 0,0 0 0,0 0 0,0 0 0,0 0 0,0 1 0,-1-1 0,1 0 0,-1 0 0,1 0 0,-1 1 0,0-1 0,0 0 0,0 0 0,0 1 0,0-1 0,0 1 0,0-1 0,-1 1 0,1 0 0,0-1 0,-1 1 0,1 0 0,-1 0 0,1 0 0,-1 0 0,0 0 0,1 0 0,-1 0 0,0 1 0,0-1 0,0 1 0,0-1 0,-2 1 0,-20-6 0,0 2 0,1 1 0,-1 1 0,-1 1 0,1 1 0,-34 4 0,-19-1 0,51-3 0,1 1 0,0 1 0,-1 1 0,1 1 0,-40 13 0,29-8 0,-66 10 0,67-14 0,1 1 0,-43 14 0,23-3 0,30-10 0,1 1 0,0 0 0,-31 17 0,53-24 0,0-1 0,-1 1 0,1-1 0,0 1 0,0 0 0,-1 0 0,1-1 0,0 1 0,0 0 0,0 0 0,0 0 0,0 0 0,0 0 0,0 0 0,1 1 0,-1-1 0,0 0 0,1 0 0,-1 1 0,1-1 0,-1 0 0,1 1 0,-1-1 0,1 0 0,0 1 0,0-1 0,0 1 0,0-1 0,0 0 0,0 1 0,0-1 0,0 1 0,0-1 0,1 0 0,-1 1 0,1-1 0,-1 0 0,1 2 0,1 0 0,0-1 0,0 0 0,0 0 0,0 0 0,0 0 0,1 0 0,-1 0 0,1 0 0,-1-1 0,1 0 0,-1 1 0,1-1 0,0 0 0,0 0 0,0 0 0,-1-1 0,7 2 0,48 1 0,0-1 0,66-8 0,45-15 0,-126 18 0,72-15 0,-74 11 0,78-6 0,-91 11 0,-1-1 0,50-13 0,-48 9 0,59-6 0,-60 12 0,0-2 0,1-1 0,-1-1 0,0-1 0,50-19 0,-57 17 0,-12 5 0,0 0 0,-1 0 0,0-1 0,1 1 0,-1-2 0,11-8 0,-16 11 0,-1 1 0,1-1 0,-1 0 0,0 0 0,0 0 0,1 0 0,-1 0 0,-1 0 0,1-1 0,0 1 0,0 0 0,-1 0 0,1-1 0,-1 1 0,0 0 0,0-1 0,0 1 0,0-1 0,0 1 0,0 0 0,0-1 0,-1 1 0,0 0 0,1 0 0,-1-1 0,0 1 0,0 0 0,-2-4 0,1 3 0,0 0 0,0 1 0,0-1 0,0 0 0,-1 1 0,1 0 0,-1-1 0,0 1 0,0 0 0,1 0 0,-1 1 0,-1-1 0,1 0 0,0 1 0,-6-2 0,-62-14 0,42 11 0,-16-2 0,1 3 0,-1 1 0,0 2 0,-59 6 0,3-2 0,32-1 0,1 2 0,0 3 0,1 4 0,-132 35 0,174-38 0,1 1 0,0 1 0,0 1 0,1 1 0,1 1 0,0 2 0,0 0 0,-30 27 0,42-31 0,1 0 0,0 1 0,1 0 0,1 1 0,0 0 0,-11 22 0,15-27 0,1 0 0,-1 1 0,1-1 0,1 0 0,-1 1 0,1-1 0,0 1 0,1-1 0,0 1 0,0-1 0,1 1 0,-1-1 0,2 1 0,1 7 0,-1-10 0,0 0 0,1-1 0,-1 1 0,1-1 0,0 0 0,0 0 0,1 0 0,-1 0 0,1 0 0,0-1 0,0 1 0,0-1 0,0 0 0,0-1 0,1 1 0,-1-1 0,1 1 0,0-1 0,0-1 0,0 1 0,0-1 0,7 2 0,12 0 0,0 0 0,0-1 0,35-2 0,-46 0 0,42 0 0,-15 0 0,50-5 0,-76 3 0,-1-1 0,1 0 0,0-1 0,-1 0 0,1-1 0,-1-1 0,15-8 0,5-5 0,-19 12 0,0 0 0,-1-1 0,0-1 0,0 0 0,-1-1 0,20-20 0,-7 1 0,-18 22 0,0-1 0,-1 1 0,0-2 0,0 1 0,-1 0 0,0-1 0,0 0 0,-1 0 0,4-12 0,-1-10 0,-2 0 0,0 0 0,-3-1 0,0 0 0,-2 0 0,-6-44 0,6 71 0,-1 0 0,0-1 0,0 1 0,-1 0 0,0 0 0,0 0 0,0 1 0,0-1 0,-1 0 0,1 1 0,-1 0 0,0-1 0,-1 1 0,1 0 0,-7-5 0,-3-2 0,-1 1 0,0 1 0,-23-11 0,-11-9 0,37 23 0,0 0 0,0 1 0,-1 0 0,1 1 0,-1 0 0,0 1 0,0 1 0,-13-2 0,-11 0 0,-53 1 0,-10 2 0,-90 3 0,161 2 0,0 1 0,0 1 0,1 1 0,0 1 0,0 2 0,1 1 0,0 0 0,1 2 0,-33 23 0,36-20 0,1 2 0,1 0 0,1 1 0,1 1 0,0 0 0,-29 46 0,36-46 0,1 0 0,1 0 0,1 1 0,1 0 0,0 1 0,2-1 0,-5 43 0,9-54 0,0 1 0,1 0 0,0 0 0,0-1 0,1 1 0,1 0 0,0-1 0,1 1 0,-1-1 0,2 0 0,0 1 0,0-2 0,1 1 0,0 0 0,0-1 0,1 0 0,1 0 0,7 8 0,0-4 0,1-1 0,0-1 0,0 0 0,2-1 0,-1 0 0,1-2 0,0 0 0,1 0 0,0-2 0,0 0 0,0-2 0,35 6 0,15-4 0,1-2 0,85-6 0,-39-1 0,-89 2 0,1-1 0,-1-2 0,1 0 0,-1-2 0,-1-1 0,1-1 0,-1-1 0,32-16 0,-39 16 0,0-1 0,-1 0 0,0-1 0,-1-1 0,0-1 0,-1 0 0,-1-1 0,0 0 0,0-1 0,-2-1 0,18-28 0,-22 28 0,0-1 0,-2 0 0,0 0 0,-1-1 0,0 1 0,-2-1 0,0 0 0,-1 0 0,-1 0 0,0-1 0,-2 1 0,0 0 0,-1 0 0,-5-22 0,4 32 0,0 1 0,-1-1 0,0 1 0,-1-1 0,1 1 0,-1 1 0,0-1 0,-1 1 0,0-1 0,0 2 0,0-1 0,-1 1 0,1 0 0,-1 0 0,-1 0 0,1 1 0,-1 1 0,1-1 0,-1 1 0,0 0 0,0 1 0,-13-3 0,-15-1 0,-1 1 0,0 1 0,-62 3 0,98 1 0,-10 0 0,-17-1 0,1 1 0,0 2 0,-1 0 0,1 2 0,0 1 0,-44 15 0,-7 10 0,-133 72 0,181-84 0,1 1 0,0 1 0,1 1 0,2 2 0,0 1 0,2 1 0,-24 30 0,27-26 0,1 0 0,1 2 0,2 0 0,0 1 0,3 0 0,1 1 0,-12 46 0,19-59 0,1 1 0,1 0 0,1 0 0,0 40 0,3-51 0,1 0 0,1 1 0,-1-1 0,1 0 0,1 0 0,0 0 0,1 0 0,-1 0 0,2-1 0,-1 1 0,12 15 0,-3-8 0,1 0 0,0-1 0,1-1 0,1 0 0,1-1 0,0-1 0,0 0 0,1-1 0,1-1 0,0-1 0,1-1 0,-1 0 0,2-2 0,26 7 0,-13-5 0,0-1 0,0-2 0,1-1 0,0-2 0,38-1 0,19-3 0,133-6 0,-189 3 0,0-2 0,-1 0 0,0-3 0,43-15 0,-26 4 0,100-54 0,-133 62 0,-1 0 0,0-1 0,0 0 0,-1-2 0,-1 0 0,-1-1 0,0 0 0,14-22 0,-21 24 0,0-1 0,0 0 0,-2 0 0,0-1 0,-1 1 0,0-1 0,-2-1 0,4-23 0,-4 6 0,-1-1 0,-2 0 0,-4-35 0,2 60 0,0-1 0,-1 1 0,0 0 0,-1 0 0,0 1 0,0-1 0,-1 1 0,0 0 0,-1 0 0,0 0 0,-1 1 0,1 0 0,-11-9 0,-5-4 0,0 1 0,-2 2 0,-35-23 0,32 27 0,0 1 0,-1 1 0,0 1 0,0 2 0,-1 1 0,-56-9 0,38 13 0,1 1 0,-58 5 0,20 0 0,60-2 0,0 1 0,0 1 0,0 1 0,0 1 0,0 1 0,0 1 0,1 2 0,0 0 0,1 1 0,0 1 0,0 1 0,1 1 0,-27 20 0,28-17 0,0 0 0,2 1 0,0 1 0,1 1 0,0 1 0,1 0 0,2 1 0,0 0 0,1 1 0,1 1 0,1 0 0,1 0 0,-14 47 0,15-31 0,1 2 0,3-1 0,1 1 0,2 0 0,6 79 0,-2-107 0,0 1 0,1-1 0,1 0 0,0 0 0,1 0 0,0 0 0,0-1 0,2 0 0,12 18 0,-3-6 0,2-2 0,1 1 0,29 24 0,-31-31 0,0-2 0,1 0 0,1-1 0,0-1 0,1 0 0,0-2 0,1 0 0,42 11 0,-24-12 0,1-1 0,1-2 0,-1-2 0,44-2 0,-46-1 0,1 1 0,0-3 0,56-8 0,-83 7 0,1 0 0,-1 0 0,0-1 0,0-1 0,-1 0 0,1-1 0,-1 0 0,-1 0 0,1-1 0,-1-1 0,16-14 0,-16 11 0,-1-1 0,0 0 0,-1-1 0,0 0 0,-1 0 0,0 0 0,-1-1 0,0 0 0,-2-1 0,1 1 0,-2-1 0,0 0 0,-1 0 0,0 0 0,-1 0 0,-1 0 0,0 0 0,-3-17 0,2 26 0,0 0 0,-1 1 0,0-1 0,0 1 0,0-1 0,0 1 0,-1-1 0,0 1 0,0 0 0,-1 1 0,1-1 0,-1 0 0,0 1 0,0 0 0,0 0 0,-1 0 0,0 0 0,1 1 0,-8-4 0,0 0 0,0 1 0,0 0 0,-1 1 0,0 1 0,0 0 0,0 0 0,-19-2 0,-34 1 0,0 3 0,-76 8 0,108-3 0,-1 3 0,2 0 0,-1 2 0,1 2 0,0 0 0,-35 19 0,3 2 0,-114 77 0,147-83 0,1 2 0,1 2 0,1 0 0,-25 36 0,47-55 0,0 0 0,1 0 0,0 1 0,1 0 0,0 0 0,1 0 0,0 1 0,0-1 0,2 1 0,-1 0 0,2 0 0,-1 0 0,2 0 0,0 18 0,0-27 0,1 0 0,-1 0 0,1 0 0,0 0 0,0-1 0,0 1 0,0 0 0,0-1 0,1 1 0,-1 0 0,1-1 0,-1 0 0,1 1 0,0-1 0,0 0 0,0 0 0,4 3 0,-1-1 0,1-1 0,-1 0 0,1 0 0,0 0 0,0-1 0,0 0 0,11 3 0,6-1 0,0-1 0,0-1 0,30-2 0,-53 0 0,34 1 0,-1-1 0,0-2 0,0-2 0,0 0 0,-1-3 0,0 0 0,0-2 0,40-17 0,-22 3 0,-24 12 0,0 0 0,0-2 0,-2-2 0,1 0 0,22-19 0,-20 11 0,-4 3 0,38-41 0,-53 51 0,0 0 0,-1-1 0,-1 0 0,0 0 0,0 0 0,-1-1 0,6-18 0,-7 17 0,-1 1 0,0-1 0,-1 0 0,-1 1 0,1-21 0,-2 29 0,0 0 0,-1 0 0,1 0 0,-1 1 0,0-1 0,0 0 0,0 1 0,0-1 0,0 1 0,-1-1 0,0 1 0,0 0 0,0-1 0,0 1 0,0 0 0,0 0 0,-1 1 0,0-1 0,1 0 0,-1 1 0,0 0 0,-6-4 0,-5-1 0,1 2 0,-1 0 0,0 0 0,0 1 0,-1 1 0,1 0 0,-1 1 0,0 1 0,1 0 0,-1 1 0,0 1 0,0 0 0,1 1 0,-23 5 0,-14 7 0,0 3 0,-81 38 0,90-37 0,6 0 0,1 2 0,1 1 0,1 2 0,1 1 0,1 2 0,1 1 0,2 1 0,0 1 0,2 2 0,-29 44 0,51-68 0,0 0 0,1 0 0,0 1 0,0-1 0,1 1 0,0 0 0,1 0 0,-1 0 0,2 0 0,-1 10 0,6 84 0,-5-94 0,1-4 0,0 1 0,0-1 0,0 1 0,0-1 0,0 0 0,1 1 0,0-1 0,0 0 0,0 0 0,0 0 0,1-1 0,0 1 0,-1 0 0,1-1 0,1 0 0,-1 0 0,0 0 0,1 0 0,-1 0 0,1 0 0,0-1 0,0 0 0,0 0 0,0 0 0,0 0 0,1-1 0,-1 0 0,8 2 0,11 1 0,0-1 0,0-1 0,1-1 0,30-3 0,-23 1 0,57 2 0,-36 0 0,1-2 0,83-12 0,-110 8 0,-7 2 0,-1 0 0,0-2 0,23-8 0,31-15 0,-41 18 0,-1-2 0,-1-1 0,33-21 0,-49 26 0,-2-1 0,1 0 0,-1 0 0,0-2 0,-1 1 0,-1-1 0,11-15 0,-16 21 0,-1 0 0,0 0 0,0 0 0,-1 0 0,1 0 0,-1 0 0,-1-1 0,1 1 0,-1-1 0,1 1 0,-1-1 0,-1 0 0,1 1 0,-1-1 0,0 0 0,-1 1 0,1-1 0,-1 0 0,0 1 0,-1-1 0,-2-8 0,2 11 0,1 1 0,-1-1 0,0 1 0,0 0 0,0 0 0,0 0 0,0 0 0,0 0 0,0 1 0,-1-1 0,1 1 0,-1-1 0,1 1 0,-1 0 0,1 0 0,-1 0 0,0 0 0,0 0 0,1 1 0,-1-1 0,-5 1 0,-8-1 0,0 0 0,-28 4 0,19-2 0,-2 2 0,0 1 0,0 2 0,0 0 0,1 2 0,0 1 0,1 1 0,-38 20 0,38-19 0,-32 14 0,34-17 0,1 2 0,0 0 0,0 1 0,-26 20 0,27-14 0,0 1 0,1 1 0,-21 26 0,36-40 0,1 0 0,0 1 0,0-1 0,0 1 0,1 0 0,0 0 0,0 0 0,0 0 0,1 1 0,0-1 0,0 1 0,1 0 0,0-1 0,0 1 0,0 0 0,1 0 0,0-1 0,2 13 0,-1-14 0,1-1 0,0 1 0,0-1 0,0 1 0,1-1 0,-1 0 0,1 0 0,0 0 0,0 0 0,1-1 0,-1 1 0,1-1 0,0 0 0,0 0 0,0 0 0,0 0 0,0-1 0,0 0 0,1 0 0,-1 0 0,1 0 0,0-1 0,-1 0 0,1 0 0,7 1 0,14 2 0,0-2 0,1-1 0,41-4 0,-23 1 0,63 4 0,86-4 0,-177-2 0,0 0 0,0-1 0,-1 0 0,0-2 0,0 0 0,-1 0 0,16-12 0,-13 10 0,-14 6 0,1 0 0,-1 0 0,1-1 0,-1 0 0,0 0 0,0 0 0,-1 0 0,1 0 0,-1-1 0,0 1 0,0-1 0,0 0 0,-1 0 0,0 0 0,0 0 0,0-1 0,-1 1 0,3-11 0,-4 12 0,0 1 0,1 0 0,-1 0 0,0 0 0,-1 0 0,1 0 0,0 0 0,-1 0 0,0 0 0,0 0 0,0 0 0,0 0 0,0 0 0,0 0 0,-1 1 0,1-1 0,-1 0 0,0 1 0,0-1 0,0 1 0,0 0 0,0 0 0,-1 0 0,1 0 0,-1 0 0,1 0 0,-1 0 0,0 1 0,1 0 0,-1-1 0,0 1 0,0 0 0,0 0 0,-5 0 0,-19-3 0,0 1 0,-1 1 0,1 2 0,-35 4 0,-17-1 0,68-3 0,0 0 0,1 1 0,-1 1 0,0-1 0,-16 6 0,23-6 0,1 0 0,0 1 0,0-1 0,0 1 0,0-1 0,0 1 0,0 0 0,1 0 0,-1 0 0,0 0 0,1 1 0,0-1 0,-1 1 0,1 0 0,0-1 0,1 1 0,-1 0 0,0 0 0,1 0 0,-1 0 0,1 1 0,-1 2 0,2-4 0,0-1 0,0 0 0,0 1 0,0-1 0,0 1 0,0-1 0,1 0 0,-1 1 0,0-1 0,1 0 0,-1 1 0,1-1 0,0 0 0,-1 0 0,1 1 0,0-1 0,0 0 0,-1 0 0,1 0 0,0 0 0,0 0 0,0 0 0,0 0 0,1-1 0,-1 1 0,0 0 0,0 0 0,0-1 0,1 1 0,-1-1 0,0 1 0,1-1 0,-1 0 0,0 1 0,1-1 0,-1 0 0,0 0 0,1 0 0,1 0 0,67 2 0,-60-3 0,22 2 0,53 8 0,20 1 0,1010-11 0,-1085-1 0,0-1 0,0-2 0,0-1 0,44-15 0,-165 17 0,-302 4 0,392 0 0,0 1 0,1-1 0,-1 0 0,1 0 0,-1 0 0,0 0 0,0 0 0,1 0 0,-1 0 0,0 0 0,1 0 0,-1 0 0,0 0 0,1 0 0,-1 0 0,0-1 0,1 1 0,-1 0 0,1 0 0,-1-1 0,0 1 0,1 0 0,-1-1 0,1 1 0,-1-1 0,1 1 0,-1-1 0,1 1 0,-1-1 0,1 1 0,0-1 0,-1 1 0,1-2 0,14-15 0,38-12 0,12 8-1365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20:03:48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24575,'0'2'0,"0"1"0,0-1 0,0 0 0,0 0 0,0 1 0,1-1 0,-1 0 0,1 0 0,-1 0 0,1 0 0,0 0 0,0 0 0,0 0 0,0 0 0,0 0 0,1 0 0,-1 0 0,0-1 0,1 1 0,-1 0 0,1-1 0,0 0 0,0 1 0,-1-1 0,1 0 0,4 2 0,2 0 0,0-1 0,0 0 0,0-1 0,0 0 0,0 0 0,8 0 0,27 4 0,-42-5 0,-1 0 0,1 0 0,-1 0 0,1 0 0,-1 0 0,0 0 0,1 0 0,-1 0 0,1 0 0,-1 1 0,1-1 0,-1 0 0,0 0 0,1 0 0,-1 1 0,1-1 0,-1 0 0,0 1 0,1-1 0,-1 0 0,0 1 0,1-1 0,-1 0 0,0 1 0,0-1 0,0 1 0,1-1 0,-1 0 0,0 1 0,0-1 0,0 1 0,0-1 0,0 1 0,1-1 0,-1 1 0,0-1 0,0 1 0,-1 0 0,-13 17 0,-30 11 0,43-28 0,-11 5 0,9-5 0,-1 0 0,1 1 0,0-1 0,0 1 0,0 0 0,0-1 0,1 2 0,-1-1 0,0 0 0,1 0 0,-1 1 0,1-1 0,0 1 0,-4 5 0,6-7 0,0-1 0,0 1 0,0-1 0,0 0 0,0 1 0,0-1 0,0 0 0,0 1 0,0-1 0,0 1 0,0-1 0,0 0 0,0 1 0,0-1 0,0 0 0,1 1 0,-1-1 0,0 0 0,0 1 0,0-1 0,0 0 0,1 1 0,-1-1 0,0 0 0,0 1 0,1-1 0,-1 0 0,0 0 0,1 1 0,-1-1 0,0 0 0,1 0 0,-1 0 0,0 1 0,1-1 0,-1 0 0,0 0 0,1 0 0,19-3 0,15-13 0,-31 12 0,0 1 0,0-1 0,0 0 0,-1 0 0,1-1 0,-1 1 0,0-1 0,0 1 0,-1-1 0,1 0 0,-1 0 0,0 0 0,0 0 0,1-8 0,-3 11 0,0 1 0,1-1 0,-1 0 0,0 0 0,0 1 0,-1-1 0,1 0 0,0 1 0,0-1 0,-1 0 0,1 1 0,-1-1 0,0 0 0,1 1 0,-1-1 0,0 1 0,0-1 0,0 1 0,-1-2 0,0 1 0,0 1 0,-1-1 0,1 1 0,0 0 0,0 0 0,-1 0 0,1 0 0,-1 0 0,1 0 0,-1 0 0,1 1 0,-1-1 0,1 1 0,-1 0 0,0 0 0,-4 0 0,0 1-136,-1 0-1,1 1 1,-1 0-1,1 0 1,0 1-1,-1-1 1,1 2-1,1-1 0,-8 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7T05:36:2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48 15947 0 0,'-33'-13'2273'0'0,"6"0"-2537"0"0,-4 1-768 0 0,10 4-961 0 0,9 7-1079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7T05:36:2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48 15947 0 0,'-33'-13'2273'0'0,"6"0"-2537"0"0,-4 1-768 0 0,10 4-961 0 0,9 7-1079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2:42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653 0 24575,'-11'1'0,"0"0"0,1 1 0,-1 0 0,1 1 0,-1 0 0,1 0 0,0 1 0,0 1 0,0 0 0,-15 10 0,-24 11 0,31-18 0,1 0 0,0 2 0,-23 16 0,14-7 0,19-15 0,1 0 0,0 0 0,1 1 0,-1-1 0,1 1 0,0 0 0,0 1 0,1-1 0,-1 1 0,1 0 0,-5 11 0,-66 134 0,69-126 0,6-25 0,0 1 0,0-1 0,1 0 0,-1 1 0,0-1 0,0 0 0,0 0 0,0 1 0,1-1 0,-1 0 0,0 0 0,0 1 0,1-1 0,-1 0 0,0 0 0,0 0 0,1 0 0,-1 1 0,0-1 0,1 0 0,-1 0 0,0 0 0,0 0 0,1 0 0,-1 0 0,0 0 0,1 0 0,-1 0 0,0 0 0,1 0 0,-1 0 0,0 0 0,1 0 0,-1 0 0,0 0 0,1 0 0,-1 0 0,4-2 0,0 0 0,0 1 0,0-1 0,-1 0 0,1-1 0,-1 1 0,0-1 0,6-5 0,11-11 0,8-7 0,-1-1 0,-2-1 0,0-2 0,-2 0 0,28-48 0,-50 77 0,0 0 0,-1 0 0,1 0 0,0 0 0,-1-1 0,1 1 0,-1 0 0,1 0 0,-1 0 0,0 0 0,1-1 0,-1 1 0,0 0 0,0 0 0,0-1 0,0 1 0,0 0 0,0 0 0,0-1 0,0 1 0,-1-2 0,0 3 0,0 0 0,0 0 0,0 0 0,0 0 0,0 0 0,1 0 0,-1 0 0,0 0 0,0 0 0,0 0 0,0 1 0,0-1 0,0 0 0,0 1 0,0-1 0,1 0 0,-1 1 0,0-1 0,0 1 0,-1 0 0,-47 38 0,0 12 0,84-82 0,-24 23 0,-1-2 0,1 1 0,-2-1 0,1 0 0,13-21 0,-22 30 0,-1 1 0,1 0 0,-1-1 0,0 1 0,1-1 0,-1 1 0,0-1 0,0 1 0,1 0 0,-1-1 0,0 1 0,0-1 0,0 1 0,0-1 0,0 0 0,0 1 0,0-1 0,0 1 0,0-1 0,0 1 0,0-1 0,0 1 0,0-1 0,0 1 0,0-1 0,0 1 0,0-1 0,-1 1 0,1-1 0,0 1 0,0-1 0,-1 0 0,-16 1 0,-21 14 0,35-12 0,-12 8 0,-1-1 0,0 0 0,0-1 0,-33 11 0,33-14 0,9-3 0,10-4 0,40-20 0,-19 4 0,-14 12 0,0-1 0,-1 0 0,0-1 0,12-13 0,-74 47 0,25-1 0,23-20 0,0 1 0,-1-1 0,0-1 0,1 1 0,-1-1 0,-1 0 0,1-1 0,-1 1 0,-7 2 0,57-51 0,21-20 0,-81 73 0,-13 15 0,5 7 0,2 2 0,-30 56 0,52-88 0,1 0 0,0 1 0,-1-1 0,1 1 0,0-1 0,0 1 0,0-1 0,-1 0 0,1 1 0,0-1 0,0 1 0,0-1 0,0 1 0,0-1 0,0 1 0,0-1 0,0 1 0,0-1 0,0 1 0,0-1 0,0 1 0,0-1 0,0 1 0,0-1 0,0 1 0,0-1 0,1 1 0,-1-1 0,0 0 0,0 1 0,1-1 0,-1 1 0,0-1 0,1 0 0,-1 1 0,0-1 0,1 0 0,0 1 0,22 0 0,27-16 0,2-10 0,45-17 0,-97 42 0,0 0 0,0 0 0,0 0 0,0 1 0,0-1 0,-1 0 0,1 0 0,0 0 0,0 1 0,0-1 0,1 0 0,-1 0 0,0 0 0,0 0 0,0 1 0,0-1 0,0 0 0,0 0 0,0 0 0,0 1 0,0-1 0,0 0 0,0 0 0,0 0 0,1 0 0,-1 0 0,0 1 0,0-1 0,0 0 0,0 0 0,0 0 0,1 0 0,-1 0 0,0 0 0,0 0 0,0 0 0,0 0 0,1 1 0,-1-1 0,0 0 0,0 0 0,0 0 0,1 0 0,-1 0 0,0 0 0,0 0 0,0 0 0,0 0 0,1 0 0,-1 0 0,0 0 0,0-1 0,0 1 0,1 0 0,-1 0 0,0 0 0,0 0 0,0 0 0,0 0 0,1 0 0,-1 0 0,0-1 0,0 1 0,0 0 0,0 0 0,0 0 0,0 0 0,0 0 0,1-1 0,-15 19 0,-22 19 0,17-22 0,-39 26 0,-5 4 0,227-174 0,-154 121 0,-6 5 0,0 0 0,0 0 0,-1 0 0,1-1 0,-1 1 0,0-1 0,3-5 0,-5 9 0,-1 0 0,0 0 0,0 0 0,0 0 0,0 0 0,0-1 0,0 1 0,0 0 0,0 0 0,0 0 0,0 0 0,0 0 0,0-1 0,0 1 0,0 0 0,0 0 0,0 0 0,0 0 0,0-1 0,0 1 0,0 0 0,0 0 0,0 0 0,0 0 0,0-1 0,0 1 0,0 0 0,0 0 0,0 0 0,0 0 0,0 0 0,-1-1 0,1 1 0,0 0 0,0 0 0,0 0 0,0 0 0,0 0 0,0 0 0,-1 0 0,1-1 0,0 1 0,0 0 0,0 0 0,0 0 0,0 0 0,-1 0 0,1 0 0,0 0 0,0 0 0,0 0 0,0 0 0,-1 0 0,-14 2 0,-12 9 0,-149 96 0,109-68 0,52-28 0,23-10 0,28-15 0,143-86 0,-91 60 0,-49 24 0,70-42 0,-137 77 0,-9 3 0,2 3 0,-44 39 0,29-27 0,42-32 0,-1 1 0,1 0 0,0 0 0,1 0 0,-1 1 0,1 1 0,-10 12 0,21-19 0,11-9 0,13-9 0,13-8 0,-29 19 0,0-1 0,-1 0 0,17-14 0,-17 13 0,0-1 0,1 2 0,1-1 0,22-9 0,12-7 0,-44 21 0,-19 9 0,-22 12 0,-80 60 0,11-5 0,12-8 0,113-75 0,0-1 0,-2-1 0,28-24 0,38-27 0,29-4 0,-81 55 0,-23 9 0,1 1 0,-1-2 0,0 1 0,0-1 0,0 0 0,9-8 0,-16 9 0,-8 3 0,-11 3 0,-9 13 0,-47 33 0,4-1 0,-72 33 0,247-160 0,-75 55 0,0 1 0,2 1 0,47-25 0,-41 27 0,35-25 0,24-12 0,-81 45 0,-15 12 0,0 0 0,0-1 0,0 1 0,0 0 0,0 0 0,0 0 0,0 0 0,0-1 0,0 1 0,0 0 0,0 0 0,0 0 0,0 0 0,0-1 0,0 1 0,0 0 0,0 0 0,0 0 0,0 0 0,0-1 0,0 1 0,-1 0 0,1 0 0,0 0 0,0 0 0,0 0 0,0 0 0,0-1 0,-1 1 0,1 0 0,0 0 0,0 0 0,0 0 0,0 0 0,0 0 0,-1 0 0,1 0 0,0 0 0,0 0 0,0 0 0,-1 0 0,1 0 0,0 0 0,0 0 0,0 0 0,-1 0 0,-1 0 0,-1 0 0,1 0 0,-1 0 0,0 0 0,1 1 0,-1-1 0,1 1 0,-1 0 0,1 0 0,-1 0 0,1 0 0,-3 1 0,-38 25 0,-296 168 0,290-164 0,41-25 0,0 0 0,0 0 0,-1-1 0,0-1 0,0 1 0,-11 3 0,49-38 0,33-14 0,2 3 0,2 3 0,108-47 0,-159 81 0,-11 6 0,-18 15 0,-33 22 0,-85 54 0,-36 24 0,153-104 0,24-12 0,29-17 0,123-83 0,-124 77 0,64-27 0,-3 1 0,-93 44 0,-25 13 0,-33 16 0,-23 21 0,-39 21 0,109-64 0,0 1 0,0 0 0,1 0 0,-1 0 0,1 1 0,0 0 0,0 0 0,1 0 0,-7 10 0,11-15 0,-1 0 0,1 1 0,0-1 0,0 0 0,0 1 0,0-1 0,0 0 0,0 1 0,0-1 0,0 0 0,0 1 0,0-1 0,0 0 0,0 1 0,0-1 0,0 0 0,0 1 0,1-1 0,-1 0 0,0 1 0,0-1 0,0 0 0,0 1 0,1-1 0,-1 0 0,0 0 0,0 1 0,1-1 0,-1 0 0,0 0 0,0 0 0,1 1 0,-1-1 0,0 0 0,1 0 0,-1 0 0,0 0 0,1 0 0,-1 0 0,1 1 0,18-5 0,16-12 0,-35 16 0,28-14 0,0 1 0,61-19 0,-116 38 0,18-8 0,20-10 0,29-19 0,-25 19 0,0 0 0,29-16 0,-41 26 0,1 1 0,0-1 0,-1-1 0,1 1 0,-1 0 0,0-1 0,0 0 0,0 0 0,0 0 0,0 0 0,-1 0 0,4-5 0,-10 8 0,1 0 0,-1 0 0,1 0 0,-1 0 0,1 1 0,-1-1 0,1 1 0,0 0 0,-4 1 0,-288 108 0,213-83 0,96-34 0,-1 0 0,0-1 0,13-10 0,-8 5 0,0 1 0,23-10 0,104-56 0,-103 56 0,16-5 0,-137 84 0,-159 91 0,171-106 0,60-38 0,43-26 0,29-16 0,79-33 0,-139 69 0,70-29 0,32-17 0,-135 60 0,18-9 0,1 1 0,0 0 0,-1 1 0,-8 5 0,-124 81 0,-19 14 0,212-141 0,2 1 0,107-50 0,-111 59 0,21-7 0,-135 56 0,-70 36 0,-45 23 0,74-29 0,161-110 0,20 2 0,-38 27 0,2 0 0,71-36 0,-64 36 0,-42 23 0,-30 16 0,-125 71 0,-17 7 0,22-21 0,50-28 0,153-61 0,-30 5 0,1 2 0,1 1 0,52-17 0,-1 0 0,-57 20 0,0 1 0,38-9 0,76-18 0,-137 36 0,1 0 0,-1 0 0,0 0 0,0 0 0,0 0 0,0 0 0,0 0 0,0 0 0,0 0 0,1 0 0,-1 0 0,0 0 0,0 0 0,0 0 0,0 0 0,0 0 0,0 0 0,0 0 0,0 0 0,0 0 0,1 0 0,-1 0 0,0 0 0,0 0 0,0 1 0,0-1 0,0 0 0,0 0 0,0 0 0,0 0 0,0 0 0,0 0 0,0 0 0,0 0 0,0 1 0,0-1 0,0 0 0,0 0 0,0 0 0,0 0 0,0 0 0,0 0 0,0 0 0,0 0 0,0 1 0,0-1 0,0 0 0,0 0 0,0 0 0,0 0 0,0 0 0,0 0 0,0 0 0,0 0 0,0 1 0,0-1 0,0 0 0,0 0 0,-1 0 0,1 0 0,0 0 0,0 0 0,0 0 0,0 0 0,0 0 0,-10 13 0,-11 9 0,-36 25 0,41-36 0,1 2 0,0-1 0,-17 20 0,26-21-1365,4-3-5461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2:49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586 188 24575,'-1'0'0,"0"1"0,0-1 0,-1 1 0,1 0 0,0-1 0,0 1 0,0 0 0,0 0 0,0 0 0,0 0 0,1 0 0,-1 0 0,0 0 0,0 0 0,1 0 0,-1 0 0,1 0 0,-1 1 0,1-1 0,-1 0 0,1 0 0,0 1 0,-1-1 0,1 0 0,0 1 0,0-1 0,0 0 0,0 3 0,1 39 0,11-11 0,-10-28 0,-8-10 0,-7-8 0,-5-2 0,-1 1 0,-1 1 0,0 1 0,-1 0 0,-37-15 0,53 25 0,-1 1 0,0-1 0,0 1 0,-1 0 0,-11-1 0,17 3 0,0 0 0,1 0 0,-1 0 0,0 0 0,0 0 0,1 0 0,-1 0 0,0 0 0,0 0 0,1 0 0,-1 1 0,0-1 0,1 0 0,-1 0 0,0 1 0,1-1 0,-1 1 0,1-1 0,-1 0 0,0 1 0,1-1 0,-1 1 0,0 0 0,1 1 0,0-1 0,-1 0 0,1 1 0,0-1 0,0 0 0,0 1 0,0-1 0,0 0 0,0 1 0,0-1 0,0 0 0,1 0 0,-1 1 0,1-1 0,-1 0 0,1 0 0,-1 1 0,2 0 0,8 20 0,2-1 0,1-1 0,0 0 0,1 0 0,2-2 0,0 0 0,0-1 0,2 0 0,0-1 0,26 17 0,-43-32 0,1 1 0,0 0 0,0-1 0,0 0 0,-1 1 0,1-1 0,1 0 0,-1 0 0,0 0 0,0 0 0,0 0 0,0-1 0,1 1 0,-1-1 0,0 1 0,4-1 0,-4-1 0,-1 0 0,0 0 0,0 0 0,0-1 0,0 1 0,0 0 0,0-1 0,0 1 0,0-1 0,0 1 0,-1-1 0,1 0 0,-1 1 0,1-1 0,-1 0 0,1 1 0,-1-1 0,0 0 0,0 1 0,0-1 0,0 0 0,0 0 0,-1-2 0,1-12 0,-2 1 0,1-1 0,-2 1 0,0 0 0,-1 0 0,0 0 0,-2 0 0,1 1 0,-2-1 0,0 2 0,0-1 0,-12-14 0,22 26 0,9 4 0,29 11 0,16 4 0,-56-16 0,0-1 0,0 0 0,0 1 0,0-1 0,0 0 0,0 0 0,0 0 0,0 0 0,0 0 0,0 0 0,0 0 0,0 0 0,-1 0 0,1 0 0,0-1 0,0 1 0,0 0 0,0-1 0,0 1 0,0 0 0,0-1 0,-1 1 0,1-1 0,0 1 0,0-1 0,-1 0 0,1 1 0,0-1 0,-1 0 0,1 0 0,-1 1 0,1-1 0,-1 0 0,1 0 0,-1 0 0,1 0 0,-1 1 0,0-1 0,1 0 0,-1 0 0,0 0 0,0 0 0,0 0 0,0 0 0,0 0 0,0-1 0,0-1 0,-1 0 0,1 0 0,-1 1 0,0-1 0,0 0 0,0 1 0,0-1 0,0 1 0,0-1 0,-1 1 0,1 0 0,-1 0 0,0-1 0,1 1 0,-4-2 0,-5-3 0,0 0 0,0 1 0,-1 0 0,0 1 0,-21-7 0,26 9 0,-1 1 0,1 1 0,0-1 0,-1 1 0,1 0 0,0 1 0,-1-1 0,1 1 0,-1 1 0,1-1 0,-1 1 0,-9 2 0,14-1 0,-1 0 0,1 1 0,-1-1 0,1 0 0,0 1 0,0-1 0,0 1 0,0 0 0,0-1 0,0 1 0,1 0 0,0 0 0,-1 0 0,1 0 0,0 1 0,1-1 0,-2 6 0,-7 61 0,9-66 0,0 0 0,1 0 0,0 1 0,-1-1 0,1 0 0,0 0 0,1 0 0,-1 0 0,1 0 0,0 0 0,0 0 0,0-1 0,0 1 0,1-1 0,0 1 0,-1-1 0,1 0 0,0 0 0,1 0 0,-1-1 0,0 1 0,1-1 0,-1 1 0,1-1 0,0 0 0,0-1 0,0 1 0,0-1 0,6 2 0,-1-1 0,0 0 0,-1 0 0,1-1 0,0 0 0,0 0 0,0-1 0,0-1 0,0 1 0,0-1 0,0-1 0,-1 0 0,1 0 0,12-5 0,-18 5 0,0 0 0,0-1 0,0 1 0,-1 0 0,1-1 0,-1 0 0,0 1 0,0-1 0,0 0 0,0 0 0,0 0 0,-1 0 0,1-1 0,-1 1 0,0 0 0,0-1 0,0 1 0,-1-1 0,1 1 0,-1-1 0,1 1 0,-1-1 0,0 1 0,-1-1 0,1 1 0,-2-7 0,2 6 0,-1-1 0,1 1 0,-1 0 0,0 0 0,-1 0 0,1 0 0,-1 0 0,1 0 0,-1 0 0,0 0 0,-1 0 0,1 1 0,-1-1 0,1 1 0,-1 0 0,0-1 0,0 1 0,-1 1 0,1-1 0,-1 0 0,-6-3 0,-6 3 0,0 0 0,-1 0 0,1 2 0,-1 0 0,1 1 0,-1 1 0,1 0 0,-1 1 0,1 1 0,-20 5 0,29-5 0,1 1 0,-1 0 0,1 0 0,-1 0 0,1 1 0,0 0 0,1 0 0,-1 0 0,1 1 0,0-1 0,0 1 0,1 1 0,-8 12 0,7-9 0,0-1 0,1 1 0,0 0 0,0 0 0,1 1 0,0-1 0,1 1 0,1-1 0,-2 15 0,3-23 0,0-1 0,0 1 0,1-1 0,-1 1 0,0 0 0,1-1 0,-1 1 0,1-1 0,-1 1 0,1-1 0,0 1 0,0-1 0,0 1 0,0-1 0,0 0 0,0 1 0,0-1 0,0 0 0,0 0 0,0 0 0,1 0 0,2 2 0,-1-1 0,1-1 0,0 1 0,0-1 0,0 1 0,0-1 0,0 0 0,1-1 0,-1 1 0,4-1 0,1 1 0,0-1 0,-1-1 0,1 0 0,-1 0 0,0 0 0,1-1 0,-1-1 0,15-5 0,-12 0 0,1 1 0,-1-2 0,-1 0 0,0 0 0,0-1 0,-1 0 0,0-1 0,-1 0 0,9-15 0,-10 16 0,-2 0 0,1-1 0,-1 0 0,-1 1 0,0-2 0,0 1 0,-2 0 0,1-1 0,-1 1 0,-1-1 0,1-14 0,-3 21 0,0-1 0,0 1 0,-1 0 0,1-1 0,-1 1 0,0 0 0,-1 0 0,1 0 0,-1 0 0,0 1 0,0-1 0,-1 1 0,1 0 0,-1 0 0,0 0 0,0 0 0,0 0 0,-1 1 0,1 0 0,-1 0 0,0 0 0,0 1 0,0-1 0,0 1 0,-7-2 0,1 0 0,0 1 0,0 0 0,-1 1 0,1 0 0,-1 0 0,1 1 0,-1 1 0,1 0 0,-1 1 0,0 0 0,-12 3 0,17-2 0,1 0 0,0 1 0,0 0 0,0 0 0,0 0 0,0 1 0,0 0 0,1 0 0,0 0 0,0 1 0,0-1 0,0 1 0,1 1 0,0-1 0,0 0 0,0 1 0,1 0 0,-4 9 0,1-3 0,2 1 0,-1 0 0,2-1 0,0 2 0,0-1 0,1 0 0,1 1 0,0 16 0,1-8 0,0-9 0,0-1 0,0 0 0,2 1 0,-1-1 0,5 15 0,-4-22 0,0 0 0,0-1 0,0 1 0,1-1 0,0 0 0,0 0 0,0 0 0,0 0 0,1 0 0,-1-1 0,1 1 0,0-1 0,0 0 0,0 0 0,0-1 0,7 4 0,2 1 0,1 0 0,-1-1 0,1 0 0,0-1 0,0-1 0,1 0 0,0-1 0,-1 0 0,1-2 0,21 1 0,22 0 0,-34-1 0,0 0 0,0-2 0,0 0 0,25-6 0,-41 5 0,0-1 0,-1 0 0,1-1 0,0 0 0,-1 0 0,0-1 0,0 1 0,0-2 0,-1 1 0,0-1 0,0 0 0,0 0 0,-1 0 0,0-1 0,0 0 0,0 0 0,4-9 0,-5 7 0,0 0 0,0-1 0,0 1 0,-1-1 0,-1 1 0,1-1 0,-2 0 0,1 0 0,-1 0 0,-1 0 0,0 0 0,0 0 0,-1 0 0,-3-12 0,3 17 0,-1 1 0,0-1 0,0 1 0,0-1 0,-1 1 0,0 0 0,1 0 0,-1 0 0,-1 0 0,1 1 0,0-1 0,-1 1 0,0 0 0,0 0 0,0 0 0,0 1 0,0-1 0,0 1 0,-1 0 0,1 0 0,-1 1 0,0-1 0,1 1 0,-10-1 0,-11-2 0,-1 1 0,1 2 0,-40 1 0,37 1 0,20 0 0,0 0 0,1 0 0,-1 0 0,0 1 0,1 1 0,0-1 0,-1 1 0,1 0 0,1 1 0,-1 0 0,0 0 0,1 0 0,0 1 0,0 0 0,0 0 0,0 1 0,1-1 0,0 1 0,-7 10 0,-2 6 0,1-1 0,0 2 0,2 0 0,-14 41 0,21-51 0,1 0 0,0 1 0,1-1 0,0 1 0,1 0 0,1-1 0,0 1 0,1 0 0,1-1 0,0 1 0,0-1 0,6 14 0,-6-23 0,1 0 0,-1-1 0,1 1 0,0-1 0,0 0 0,1 1 0,-1-2 0,1 1 0,0 0 0,-1-1 0,1 1 0,0-1 0,1 0 0,-1-1 0,0 1 0,0-1 0,1 1 0,-1-1 0,1-1 0,-1 1 0,7 0 0,10 0 0,0 0 0,1-1 0,22-4 0,-35 3 0,-1-1 0,0 0 0,1 0 0,-1-1 0,0 0 0,-1-1 0,1 0 0,-1 0 0,1 0 0,-1-1 0,0 0 0,-1-1 0,1 1 0,6-9 0,-5 5 0,-1 1 0,0-1 0,-1 0 0,0-1 0,0 0 0,-1 0 0,0 0 0,-1 0 0,0-1 0,3-14 0,0-8 0,8-50 0,-14 76 0,-1 0 0,0 0 0,0 0 0,0-1 0,-1 1 0,0 1 0,-1-1 0,0 0 0,-4-10 0,4 13 0,0 1 0,0-1 0,-1 1 0,0 0 0,0 0 0,0 0 0,0 0 0,0 0 0,0 1 0,-1 0 0,1-1 0,-1 1 0,0 0 0,1 1 0,-1-1 0,0 1 0,0 0 0,0 0 0,0 0 0,0 0 0,0 1 0,-1-1 0,-4 1 0,4 0 0,-1 0 0,1 0 0,-1 0 0,1 1 0,-1 0 0,1 0 0,0 0 0,0 1 0,0-1 0,-1 1 0,1 1 0,1-1 0,-1 1 0,0 0 0,1 0 0,-1 0 0,-4 5 0,-3 8 0,0 1 0,2 1 0,0 0 0,1 0 0,0 0 0,2 1 0,0 1 0,2-1 0,0 1 0,1 0 0,1 0 0,0 0 0,2 1 0,0-1 0,4 30 0,-3-48 0,0 0 0,0 0 0,0 0 0,1 0 0,-1 0 0,1 0 0,-1 0 0,1 0 0,0-1 0,0 1 0,-1 0 0,1 0 0,0-1 0,1 1 0,-1 0 0,0-1 0,0 1 0,1-1 0,-1 0 0,1 1 0,-1-1 0,1 0 0,0 0 0,-1 0 0,1 0 0,0 0 0,0 0 0,0-1 0,0 1 0,-1-1 0,1 1 0,0-1 0,0 0 0,0 1 0,0-1 0,0 0 0,0 0 0,0-1 0,0 1 0,0 0 0,0-1 0,0 1 0,0-1 0,0 1 0,2-2 0,4-1 0,-1 0 0,1 0 0,-1 0 0,0-1 0,0 0 0,0-1 0,0 1 0,-1-1 0,12-12 0,-11 8 0,0-1 0,-1 0 0,-1-1 0,1 1 0,-2-1 0,1 0 0,-1-1 0,-1 1 0,0 0 0,1-15 0,-1 1 0,-1 1 0,-1-1 0,-4-47 0,1 66 0,1 0 0,-1 0 0,-1 0 0,1 0 0,-1 0 0,0 0 0,0 1 0,-1-1 0,0 1 0,0 0 0,0 0 0,0 1 0,-1-1 0,0 1 0,0 0 0,0 0 0,0 0 0,-10-4 0,5 2 0,-1 0 0,1 1 0,-1 0 0,-1 1 0,1 0 0,-1 1 0,1 0 0,-1 1 0,-14-1 0,20 3 0,1 0 0,-1 0 0,1 1 0,-1 0 0,1 0 0,-1 0 0,1 1 0,0-1 0,-1 1 0,1 1 0,0-1 0,0 1 0,1 0 0,-1 0 0,0 0 0,1 0 0,0 1 0,0 0 0,0 0 0,0 0 0,-4 8 0,-3 5 0,1 1 0,1 0 0,0 1 0,-8 30 0,-7 12 0,20-48 0,0 1 0,1-1 0,0 1 0,1 0 0,1 0 0,0-1 0,0 1 0,2 0 0,0 0 0,0 0 0,1 0 0,1-1 0,0 1 0,1-1 0,1 1 0,0-1 0,1-1 0,0 1 0,12 17 0,-9-19 0,1 0 0,1-1 0,0 0 0,1-1 0,0 0 0,0 0 0,1-2 0,0 1 0,0-2 0,14 6 0,-6-8 0,0 0 0,0-2 0,1 0 0,-1-1 0,0-2 0,24-2 0,22 0 0,-57 4 0,0-2 0,0 1 0,0-1 0,0 0 0,14-4 0,-19 3 0,-1-1 0,1 1 0,-1 0 0,0-1 0,0 0 0,0 0 0,0 0 0,0-1 0,-1 1 0,1-1 0,-1 0 0,5-8 0,-1 2 0,-1 0 0,0 0 0,0 0 0,-1-1 0,-1 0 0,0 0 0,0-1 0,-1 1 0,-1-1 0,0 1 0,0-1 0,-1-19 0,-1 23 0,-1 1 0,1 0 0,-2 0 0,1-1 0,-1 1 0,0 0 0,-1 0 0,0 1 0,0-1 0,0 0 0,-1 1 0,0 0 0,0 0 0,0 0 0,-1 0 0,0 1 0,0 0 0,-1 0 0,1 0 0,-1 1 0,-9-6 0,0 1 0,1 2 0,-1 0 0,-1 1 0,1 1 0,-1 0 0,-26-4 0,30 7 0,1 0 0,-1 1 0,0 1 0,1 0 0,-1 0 0,1 2 0,-1-1 0,1 1 0,-1 1 0,-11 4 0,16-4 0,1 1 0,1 0 0,-1 0 0,1 1 0,-1 0 0,1 0 0,1 0 0,-1 0 0,-5 9 0,-33 56 0,39-62 0,-44 102 0,43-98 0,1 1 0,0 0 0,1 0 0,1 1 0,0-1 0,0 23 0,2-33 0,0-1 0,0 1 0,1 0 0,-1-1 0,1 1 0,0 0 0,0-1 0,0 1 0,0-1 0,0 1 0,0-1 0,1 0 0,-1 1 0,1-1 0,0 0 0,-1 0 0,1 0 0,0 0 0,0 0 0,3 1 0,-1 0 0,0-1 0,1 0 0,-1 0 0,1 0 0,0-1 0,-1 1 0,1-1 0,0 0 0,0 0 0,8 0 0,-5-1 0,1 0 0,-1-1 0,0 1 0,0-2 0,0 1 0,0-1 0,0 0 0,0-1 0,0 1 0,0-2 0,-1 1 0,0-1 0,11-7 0,-5-1 0,0-1 0,0-1 0,-1 0 0,-1 0 0,-1-1 0,0-1 0,0 0 0,-2 0 0,0 0 0,-1-1 0,-1-1 0,0 1 0,-1-1 0,-1 0 0,-1 0 0,-1 0 0,0 0 0,-1 0 0,-1-1 0,-1 1 0,-3-23 0,3 36 0,0 0 0,0 0 0,-1 1 0,1-1 0,-1 0 0,0 1 0,0-1 0,-1 1 0,1-1 0,-1 1 0,0 0 0,0 0 0,-1 1 0,1-1 0,-1 1 0,1-1 0,-1 1 0,0 0 0,-6-3 0,2 3 0,-1-1 0,0 2 0,0-1 0,0 1 0,0 1 0,0-1 0,0 1 0,0 1 0,-14 1 0,16-2 0,0 1 0,0 1 0,1-1 0,-1 1 0,0 1 0,0-1 0,1 1 0,-1 0 0,1 0 0,-1 1 0,1 0 0,0 0 0,0 1 0,0 0 0,1 0 0,-1 0 0,1 0 0,0 1 0,0 0 0,1 0 0,-1 0 0,1 1 0,0-1 0,1 1 0,-1 0 0,-3 8 0,1 0 0,0 0 0,1-1 0,1 2 0,0-1 0,0 0 0,2 1 0,0 0 0,0 0 0,1-1 0,1 1 0,1 0 0,0 0 0,6 28 0,-6-40 0,1 0 0,-1 0 0,1-1 0,-1 1 0,1 0 0,0-1 0,0 1 0,0-1 0,0 1 0,1-1 0,-1 0 0,0 0 0,1 0 0,0 0 0,-1-1 0,1 1 0,0-1 0,0 1 0,0-1 0,0 0 0,0 0 0,0-1 0,0 1 0,0 0 0,1-1 0,4 0 0,11 1 0,0-1 0,0 0 0,24-5 0,-33 4 0,-2-1 0,0 0 0,-1 0 0,1-1 0,-1 0 0,0-1 0,1 0 0,-2 0 0,1 0 0,0-1 0,-1 0 0,0 0 0,0-1 0,-1 1 0,10-13 0,-4 5 0,-2 0 0,0-1 0,-1 0 0,0 0 0,-1-1 0,8-22 0,-10 10 0,-1 0 0,-2 0 0,-1 0 0,0-1 0,-8-52 0,7 78 0,-1-6 0,-1 1 0,1 0 0,-1 1 0,0-1 0,-1 0 0,0 1 0,0-1 0,0 1 0,-1 0 0,0 0 0,0 0 0,0 0 0,-1 1 0,0 0 0,0 0 0,0 0 0,-1 0 0,0 1 0,1 0 0,-1 0 0,-1 1 0,1 0 0,-1 0 0,1 0 0,-1 1 0,0-1 0,0 2 0,0-1 0,0 1 0,0 0 0,0 1 0,0-1 0,0 2 0,0-1 0,-1 1 0,-10 2 0,13-1 0,0 0 0,0 0 0,0 0 0,0 1 0,0 0 0,1 0 0,-1 0 0,1 0 0,0 1 0,0 0 0,0 0 0,0 0 0,1 0 0,-1 1 0,-3 6 0,-6 11 0,2 0 0,-11 27 0,9-19 0,3-13 0,2 1 0,0 0 0,2 1 0,0-1 0,0 1 0,2 1 0,1-1 0,-3 38 0,6-51 0,0 1 0,1-1 0,0 1 0,0-1 0,0 1 0,0-1 0,6 12 0,-7-17 0,1 0 0,0 0 0,0 1 0,0-1 0,-1 0 0,1 0 0,0 0 0,0 0 0,1 0 0,-1-1 0,0 1 0,0 0 0,0 0 0,0-1 0,1 1 0,-1-1 0,0 1 0,1-1 0,-1 1 0,0-1 0,1 0 0,-1 0 0,1 0 0,-1 0 0,0 0 0,1 0 0,-1 0 0,1 0 0,-1 0 0,0-1 0,1 1 0,-1 0 0,0-1 0,1 1 0,-1-1 0,0 0 0,0 1 0,0-1 0,1 0 0,-1 0 0,0 0 0,0 0 0,1-1 0,8-7 0,0 0 0,0 0 0,-1-1 0,0 0 0,-1-1 0,0 0 0,-1 0 0,0-1 0,0 0 0,6-19 0,15-24 0,-23 44 0,-1 0 0,-1-1 0,0 0 0,-1 0 0,0 0 0,-1 0 0,0 0 0,0 0 0,-2 0 0,1 0 0,-2 0 0,0 0 0,0 0 0,-1 0 0,-5-15 0,4 23 0,1 0 0,-1 0 0,0 0 0,0 0 0,0 0 0,0 1 0,-1 0 0,1 0 0,-1 0 0,0 0 0,0 1 0,0 0 0,0 0 0,0 0 0,-1 1 0,1 0 0,0 0 0,-1 0 0,1 0 0,-1 1 0,1 0 0,-7 1 0,1-1 0,0 0 0,0 1 0,0 0 0,0 1 0,0 1 0,0-1 0,0 2 0,1-1 0,0 2 0,-14 6 0,12-1 0,0 0 0,0 0 0,1 1 0,1 1 0,0 0 0,0 0 0,1 1 0,-8 14 0,5-5 0,1 0 0,1 0 0,1 1 0,-9 34 0,15-47 0,1 0 0,0 1 0,1-1 0,0 1 0,1 0 0,0-1 0,3 19 0,-3-27 0,1 0 0,-1 1 0,1-1 0,-1 0 0,1 0 0,0 0 0,0 0 0,0 0 0,0 0 0,1 0 0,-1 0 0,0 0 0,1 0 0,-1-1 0,1 1 0,0-1 0,0 1 0,-1-1 0,1 1 0,0-1 0,0 0 0,0 0 0,0 0 0,0 0 0,1-1 0,-1 1 0,0 0 0,0-1 0,0 0 0,1 1 0,-1-1 0,0 0 0,1 0 0,-1 0 0,0 0 0,0-1 0,1 1 0,-1-1 0,0 1 0,0-1 0,3-1 0,0 0 0,0 0 0,0 0 0,0-1 0,-1 1 0,1-1 0,0-1 0,-1 1 0,0 0 0,0-1 0,5-5 0,36-47 0,-37 44 0,1-2 0,0-1 0,-1 0 0,-1-1 0,9-26 0,4-11 0,-18 50 0,-1 1 0,0 0 0,0 0 0,0-1 0,0 1 0,0 0 0,-1-1 0,1 1 0,-1-1 0,0 1 0,1-1 0,-1 1 0,0-1 0,-1 1 0,1-1 0,0 0 0,-1 1 0,1 0 0,-2-4 0,-2 11 0,1 0 0,0 0 0,0 0 0,0 1 0,0-1 0,1 1 0,-2 5 0,-12 41 0,9-33 0,0 1 0,2-1 0,0 1 0,2 0 0,0 0 0,-1 33 0,4-52 0,0 0 0,0-1 0,0 1 0,0 0 0,0 0 0,0 0 0,0 0 0,0 0 0,0 0 0,0 0 0,0 0 0,1-1 0,-1 1 0,0 0 0,1 0 0,-1 0 0,1 0 0,-1-1 0,1 1 0,-1 0 0,1 0 0,-1-1 0,1 1 0,0 0 0,-1-1 0,1 1 0,0-1 0,-1 1 0,1-1 0,0 1 0,0-1 0,1 1 0,0-1 0,0-1 0,0 0 0,0 1 0,-1-1 0,1 0 0,0 0 0,0 0 0,-1 0 0,1 0 0,-1 0 0,1-1 0,-1 1 0,0 0 0,2-3 0,43-57 0,-28 31 0,-1-1 0,20-49 0,-31 65 0,-1 0 0,-1 0 0,0-1 0,-1 1 0,-1-1 0,0 0 0,-1-30 0,-1 44 0,0 0 0,0 0 0,0 1 0,0-1 0,-1 0 0,1 0 0,-1 1 0,1-1 0,-1 0 0,1 1 0,-1-1 0,0 0 0,0 1 0,0-1 0,-2-2 0,2 4 0,0 0 0,1-1 0,-1 1 0,0 0 0,1-1 0,-1 1 0,0 0 0,0 0 0,1 0 0,-1-1 0,0 1 0,0 0 0,1 0 0,-1 0 0,0 0 0,0 0 0,1 1 0,-1-1 0,0 0 0,0 0 0,1 0 0,-1 1 0,0-1 0,-1 1 0,-2 2 0,-1 0 0,1 0 0,0 1 0,0-1 0,0 1 0,0 0 0,1 0 0,-4 6 0,-62 73 0,51-64 0,1 0 0,2 1 0,0 1 0,-16 28 0,30-48 0,0 0 0,1 0 0,-1 0 0,0 0 0,1 0 0,-1 1 0,1-1 0,-1 0 0,1 0 0,0 0 0,0 1 0,-1-1 0,1 0 0,0 0 0,0 1 0,0-1 0,0 0 0,0 1 0,1-1 0,-1 0 0,0 2 0,1-3 0,0 0 0,0 1 0,0-1 0,-1 0 0,1 0 0,0 0 0,0 1 0,0-1 0,0 0 0,-1 0 0,1 0 0,0 0 0,0 0 0,0-1 0,-1 1 0,1 0 0,0 0 0,0-1 0,0 1 0,-1 0 0,1-1 0,1 0 0,50-32 0,17-23 0,-34 29 0,52-53 0,-177 148 0,62-44 0,-41 28 0,-10 6 0,78-57 0,-1 1 0,0 0 0,0 0 0,0 0 0,-1 0 0,1-1 0,0 1 0,0-1 0,-1 1 0,1-1 0,-1 0 0,1 0 0,-1 0 0,0 0 0,1-1 0,-1 1 0,0-1 0,-3 1 0,6-2 0,-1 0 0,1 0 0,0 1 0,0-1 0,0 0 0,0 0 0,0 1 0,0-1 0,0 0 0,0 0 0,0 1 0,0-1 0,0 0 0,0 1 0,1-1 0,-1 0 0,0 0 0,0 1 0,1-1 0,-1 0 0,1 1 0,-1-1 0,0 1 0,1-1 0,-1 0 0,1 1 0,-1-1 0,1 1 0,0-1 0,0 1 0,18-21 0,181-157 0,-199 178 0,0-1 0,0 0 0,0 1 0,0-1 0,-1 0 0,1 1 0,0-1 0,-1 0 0,1 0 0,0 0 0,-1 1 0,1-1 0,-1 0 0,1 0 0,-1 0 0,0 0 0,1 0 0,-1 0 0,0 0 0,0 0 0,1-2 0,-20 5 0,-31 20 0,-192 132 0,168-99 0,48-34 0,51-40 0,2-1 0,40-39 0,-21 20 0,-36 32 0,0-1 0,0-1 0,-1 0 0,10-12 0,13-10 0,-28 28 0,1-1 0,-1 1 0,0-1 0,0 0 0,0 0 0,0 0 0,-1-1 0,1 1 0,-1-1 0,0 0 0,-1 0 0,1 0 0,3-11 0,-6 16 0,0-1 0,0 1 0,0-1 0,0 1 0,0-1 0,0 1 0,0-1 0,0 1 0,0-1 0,0 1 0,-1-1 0,1 1 0,0-1 0,0 1 0,0-1 0,-1 1 0,1-1 0,0 1 0,0 0 0,-1-1 0,1 1 0,0-1 0,-1 1 0,1 0 0,-1-1 0,1 1 0,0 0 0,-1 0 0,1-1 0,-1 1 0,1 0 0,-1 0 0,0-1 0,-21 4 0,-20 17 0,41-19 0,-20 10 0,-32 20 0,50-29 0,0 0 0,0 0 0,0 0 0,0 0 0,1 1 0,-1 0 0,1-1 0,0 1 0,-1 0 0,1 0 0,1 0 0,-3 5 0,4-8 0,0 1 0,1-1 0,-1 0 0,0 1 0,1-1 0,-1 0 0,0 1 0,1-1 0,-1 0 0,1 0 0,-1 1 0,0-1 0,1 0 0,-1 0 0,1 0 0,-1 0 0,1 0 0,-1 1 0,1-1 0,-1 0 0,1 0 0,-1 0 0,1 0 0,-1 0 0,1-1 0,-1 1 0,1 0 0,-1 0 0,1 0 0,-1 0 0,0 0 0,1-1 0,-1 1 0,1 0 0,-1 0 0,1-1 0,0 0 0,27-7 0,-26 7 0,25-11 0,-22 9 0,1 1 0,0-1 0,0 1 0,0 0 0,0 0 0,0 1 0,10-2 0,-47 39 0,9-23 0,17-11 0,-1 1 0,1 0 0,0 0 0,1 1 0,-1 0 0,0-1 0,1 1 0,-6 8 0,10-12 0,0 1 0,0-1 0,0 0 0,0 1 0,0-1 0,1 1 0,-1-1 0,0 0 0,0 1 0,0-1 0,1 1 0,-1-1 0,0 0 0,0 1 0,1-1 0,-1 0 0,0 0 0,1 1 0,-1-1 0,0 0 0,1 0 0,-1 1 0,1-1 0,-1 0 0,0 0 0,1 0 0,-1 0 0,1 1 0,-1-1 0,1 0 0,-1 0 0,0 0 0,1 0 0,-1 0 0,1 0 0,-1 0 0,1 0 0,-1-1 0,1 1 0,22 2 0,-22-2 0,131-3 0,89 4 0,-219-1 0,-1 0 0,0 0 0,0 0 0,0 0 0,0 0 0,0 0 0,0 0 0,0 0 0,1 0 0,-1 0 0,0 1 0,0-1 0,0 0 0,0 1 0,0-1 0,0 1 0,0-1 0,0 1 0,0 0 0,0-1 0,-1 1 0,1 0 0,0 0 0,0 0 0,-1-1 0,1 1 0,0 0 0,-1 0 0,1 0 0,-1 0 0,1 0 0,-1 0 0,1 0 0,-1 0 0,0 0 0,0 1 0,1-1 0,-1 0 0,0 2 0,-1-1 0,0 1 0,0-1 0,0 0 0,0 0 0,0 0 0,-1 0 0,1 0 0,0 0 0,-1 0 0,0 0 0,0 0 0,1-1 0,-1 1 0,0-1 0,0 1 0,0-1 0,-4 2 0,-10 5 0,-37 20 0,50-26 0,-1 1 0,1-1 0,0 1 0,0-1 0,0 1 0,0 0 0,0 0 0,0 0 0,1 1 0,-1-1 0,-1 4 0,4-6 0,0-1 0,0 1 0,0-1 0,0 1 0,1-1 0,-1 0 0,0 1 0,0-1 0,0 1 0,1-1 0,-1 0 0,0 1 0,1-1 0,-1 0 0,0 1 0,0-1 0,1 0 0,-1 1 0,1-1 0,-1 0 0,0 0 0,1 1 0,-1-1 0,1 0 0,-1 0 0,0 0 0,1 0 0,-1 1 0,1-1 0,-1 0 0,1 0 0,-1 0 0,1 0 0,-1 0 0,1 0 0,-1 0 0,0 0 0,1-1 0,23 3 0,-22-2 0,13-1 0,-11 1 0,0-1 0,0 1 0,0 0 0,0 0 0,0 1 0,0-1 0,0 1 0,0 0 0,0 0 0,0 0 0,5 2 0,-9-2 0,0 0 0,1 0 0,-1 0 0,0 0 0,0 0 0,0 0 0,0-1 0,0 1 0,0 0 0,-1 0 0,1 0 0,0 0 0,0 0 0,-1 0 0,1-1 0,0 1 0,-1 0 0,1 0 0,-1 0 0,1-1 0,-1 1 0,1 0 0,-1-1 0,0 1 0,1 0 0,-1-1 0,-1 1 0,-18 20 0,-23 13 0,21-18 0,1 1 0,0 0 0,2 2 0,0 0 0,-18 24 0,36-42 0,1 0 0,-1-1 0,0 1 0,0 0 0,1 0 0,-1 0 0,0 0 0,1 0 0,-1 0 0,1 0 0,0 0 0,-1 0 0,1 0 0,-1 0 0,1 0 0,0 0 0,0 0 0,0 0 0,0 0 0,0 0 0,0 0 0,0 1 0,0-1 0,0 0 0,0 0 0,1 0 0,-1 0 0,0 0 0,1 0 0,-1 0 0,1 0 0,-1 0 0,1 0 0,0 0 0,-1 0 0,1-1 0,0 1 0,-1 0 0,1 0 0,2 1 0,-1-2 0,0 1 0,0 0 0,0-1 0,0 0 0,0 1 0,0-1 0,0 0 0,0 0 0,0 0 0,0 0 0,1 0 0,-1-1 0,0 1 0,0-1 0,0 1 0,0-1 0,0 0 0,0 0 0,0 0 0,3-2 0,125-78 0,-114 71 0,-22 12 0,-27 21 0,21-12 0,8-8 0,-1 0 0,1 1 0,0-1 0,0 1 0,1 0 0,-1 0 0,1 0 0,0 1 0,0-1 0,0 1 0,-2 5 0,5-9 0,0-1 0,0 0 0,0 1 0,0-1 0,0 0 0,0 0 0,0 1 0,0-1 0,0 0 0,0 1 0,0-1 0,0 0 0,0 1 0,0-1 0,0 0 0,0 0 0,0 1 0,0-1 0,1 0 0,-1 0 0,0 1 0,0-1 0,0 0 0,1 0 0,-1 1 0,0-1 0,0 0 0,0 0 0,1 0 0,-1 0 0,0 1 0,1-1 0,-1 0 0,0 0 0,0 0 0,1 0 0,-1 0 0,0 0 0,1 0 0,-1 0 0,1 0 0,15-5 0,13-16 0,-19 14 0,0-1 0,1 1 0,0 1 0,0 0 0,20-7 0,31-18 0,-147 95 0,85-64 0,0 0 0,0 0 0,0 0 0,0 0 0,0 0 0,0 1 0,0-1 0,0 0 0,-1 0 0,1 0 0,0 0 0,0 0 0,0 0 0,0 0 0,0 0 0,0 0 0,0 0 0,0 0 0,0 0 0,-1 0 0,1 0 0,0 0 0,0 0 0,0 0 0,0 0 0,0 0 0,0 0 0,0 0 0,0 0 0,-1 0 0,1 0 0,0 0 0,0 0 0,0 0 0,0 0 0,0-1 0,0 1 0,0 0 0,0 0 0,0 0 0,0 0 0,0 0 0,-1 0 0,1 0 0,0 0 0,0 0 0,0 0 0,0 0 0,0-1 0,0 1 0,0 0 0,0 0 0,0 0 0,0 0 0,0 0 0,0 0 0,0 0 0,0 0 0,0-1 0,0 1 0,0 0 0,0 0 0,0 0 0,0 0 0,0 0 0,0 0 0,0 0 0,4-13 0,7-11 0,33-44 0,-27 45 0,-2-2 0,14-27 0,-18 30 0,-8 18 0,0-1 0,0 1 0,0-1 0,-1 0 0,0 0 0,0 0 0,-1 0 0,1 0 0,0-8 0,-7 9 0,-4 11 0,-7 11 0,-142 198 0,110-129 0,82-138 0,-12 19 0,-1-1 0,30-67 0,-4 5 0,-41 87 0,-6 17 0,-9 21 0,-4-8 0,2 1 0,0 1 0,2 0 0,-7 27 0,-19 47 0,27-81 0,2 0 0,0 0 0,1 1 0,-5 33 0,14-66 0,0 0 0,0 0 0,1 1 0,1 0 0,12-21 0,46-75 0,-63 108 0,0 1 0,-1-1 0,1 1 0,0-1 0,0 1 0,0 0 0,0 0 0,0-1 0,0 1 0,1 0 0,-1 0 0,0 0 0,0 0 0,1 0 0,-1 0 0,1 1 0,1-2 0,-3 3 0,1 0 0,-1 1 0,0-1 0,1 0 0,-1 0 0,0 0 0,0 0 0,0 0 0,0 1 0,0-1 0,0 0 0,0 0 0,-1 0 0,1 0 0,0 0 0,0 0 0,-1 1 0,1-1 0,-1 0 0,1 0 0,-1 0 0,0 0 0,1 0 0,-2 1 0,-25 68 0,-15 30 0,-6-18 0,43-150 0,8 56 0,-1 0 0,1 0 0,1 0 0,6-14 0,9-30 0,-8 7 0,0 4 0,9-87 0,-20 123 0,0-29 0,0 38 0,0 0 0,0 0 0,0 0 0,0 0 0,0 0 0,-1 0 0,1-1 0,0 1 0,0 0 0,0 0 0,0 0 0,0 0 0,0 0 0,0 0 0,-1 0 0,1 0 0,0 0 0,0 0 0,0 0 0,0-1 0,0 1 0,0 0 0,-1 0 0,1 0 0,0 0 0,0 0 0,0 0 0,0 0 0,-1 0 0,1 0 0,0 0 0,0 1 0,0-1 0,0 0 0,0 0 0,0 0 0,-1 0 0,1 0 0,0 0 0,0 0 0,0 0 0,0 0 0,0 0 0,0 0 0,-1 0 0,1 1 0,0-1 0,0 0 0,0 0 0,0 0 0,0 0 0,0 0 0,0 0 0,0 1 0,0-1 0,-14 21 0,-11 21 0,-42 55 0,7-12 0,52-78 0,8-17 0,10-20 0,41-51 0,41-93 0,-65 107 0,-34 86 0,0 1 0,-2-1 0,0-1 0,-18 28 0,-60 77 0,32-48 0,-22 49 0,227-359 0,-134 204 0,-14 26 0,0 0 0,1-1 0,-1 1 0,1 0 0,1 1 0,3-6 0,-4 12 0,-4 12 0,-6 12 0,-54 82-1365,55-94-5461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2:49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2:50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133 461 24575,'-3'-1'0,"1"0"0,0 1 0,0-1 0,-1 0 0,1 0 0,0-1 0,0 1 0,0 0 0,0-1 0,0 1 0,1-1 0,-1 0 0,0 1 0,1-1 0,-1 0 0,1 0 0,0 0 0,-1 0 0,1 0 0,-1-3 0,-18-46 0,14 22 0,0 3 0,1-1 0,-2-52 0,5 58 0,0 1 0,-1-1 0,-1 1 0,-9-27 0,-3-11 0,12 43-1365,-1 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3:17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0 218 24575,'6'2'0,"-1"-1"0,0 1 0,1 0 0,-1 0 0,0 1 0,0-1 0,-1 1 0,1 0 0,5 5 0,19 10 0,61 29 0,-53-26 0,58 23 0,-11-8 0,-54-21 0,1-2 0,34 9 0,5 4 0,-54-19 0,1-1 0,-1 0 0,32 6 0,-47-12 0,0 0 0,-1 1 0,1-1 0,0 0 0,0 0 0,0 0 0,-1 0 0,1 0 0,0 0 0,0 0 0,0 0 0,0 0 0,-1 0 0,1 0 0,0-1 0,0 1 0,-1 0 0,1-1 0,0 1 0,0 0 0,-1-1 0,1 1 0,0-1 0,-1 1 0,1-1 0,0 1 0,-1-1 0,1 0 0,-1 1 0,1-1 0,-1 0 0,1 1 0,-1-1 0,1-1 0,-1 0 0,0-1 0,0 1 0,0-1 0,0 0 0,0 1 0,0-1 0,-1 1 0,1-1 0,-1 1 0,0-1 0,-1-2 0,-4-8 0,0 0 0,-1 0 0,-9-12 0,-24-15 0,5 9 0,-64-59 0,86 79 0,1 1 0,-2 0 0,-26-15 0,25 16 0,-1-1 0,2 0 0,-15-13 0,9 7 0,-1 2 0,0 0 0,-1 2 0,-1 0 0,-28-9 0,39 15 0,-26-7 0,30 11 0,0 0 0,0-1 0,0 0 0,0-1 0,1 1 0,0-2 0,-11-6 0,88 31 0,26 11 0,169 33 0,-61-9 0,-188-52 0,6 1 0,0 0 0,0 1 0,-1 1 0,0 1 0,0 1 0,36 19 0,-110-21 0,7-8 0,-84-14 0,-131-42 0,2 9 0,278 54 0,-1 0 0,-1 1 0,32 15 0,-24-10 0,0-1 0,30 8 0,9-5 0,-33-7 0,0 1 0,53 19 0,-57-17 0,0-1 0,51 8 0,29 9 0,70 25 0,-176-50 0,0 0 0,0 0 0,0 0 0,0 1 0,0-1 0,0 1 0,0-1 0,0 0 0,0 1 0,0 0 0,0-1 0,0 1 0,0 0 0,0-1 0,-1 1 0,1 0 0,0 0 0,-1-1 0,1 1 0,0 0 0,-1 0 0,1 0 0,-1 0 0,1 0 0,-1 0 0,1 2 0,-2-3 0,0 1 0,1 0 0,-1-1 0,0 1 0,0 0 0,0-1 0,0 1 0,0-1 0,0 0 0,1 1 0,-1-1 0,0 0 0,0 1 0,0-1 0,0 0 0,0 0 0,0 0 0,0 0 0,0 0 0,0 0 0,0 0 0,0 0 0,0 0 0,0-1 0,0 1 0,0 0 0,0-1 0,-2 0 0,-319-54 0,297 51 0,-46-15 0,12 4 0,82 16 0,0 0 0,29-3 0,6 0 0,352 2 0,-407 1 0,-1-1 0,1 0 0,-1 0 0,1 0 0,-1-1 0,1 1 0,-1-1 0,1 1 0,-1-1 0,0 0 0,1 0 0,-1 0 0,0 0 0,0 0 0,0 0 0,0-1 0,0 1 0,0-1 0,0 0 0,0 1 0,0-1 0,-1 0 0,1 0 0,2-4 0,-4 4 0,1-1 0,0 0 0,-1 0 0,1 1 0,-1-1 0,0 0 0,0 0 0,0 0 0,-1 1 0,1-1 0,0 0 0,-1 0 0,0 1 0,0-1 0,0 0 0,0 1 0,0-1 0,0 1 0,-1 0 0,1-1 0,-1 1 0,-2-3 0,-2-3 0,-1 0 0,-1 1 0,1-1 0,-1 2 0,-1-1 0,1 1 0,-1 1 0,0-1 0,-12-4 0,-15-5 0,-45-13 0,-21-9 0,34 16 127,22 8-1619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9:53:54.5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1 24575,'-1'5'0,"-1"-1"0,0 1 0,-1-1 0,1 1 0,-1-1 0,0 0 0,0 0 0,0 0 0,0 0 0,-1-1 0,0 1 0,1-1 0,-6 3 0,-10 12 0,5 0 0,0 1 0,-13 23 0,-2 4 0,24-37 0,0-1 0,1 0 0,-1 1 0,2 0 0,-1 0 0,2 1 0,-1-1 0,1 0 0,-1 14 0,1 7 0,3 50 0,0-31 0,-1-49 0,0 0 0,0 0 0,0 0 0,0 1 0,0-1 0,0 0 0,0 0 0,0 0 0,0 0 0,0 0 0,0 1 0,0-1 0,1 0 0,-1 0 0,0 0 0,0 0 0,0 0 0,0 0 0,0 0 0,0 1 0,0-1 0,0 0 0,1 0 0,-1 0 0,0 0 0,0 0 0,0 0 0,0 0 0,0 0 0,0 0 0,1 0 0,-1 0 0,0 0 0,0 0 0,0 0 0,0 0 0,0 0 0,1 0 0,-1 0 0,0 0 0,0 0 0,0 0 0,0 0 0,0 0 0,1 0 0,-1 0 0,0 0 0,0 0 0,0 0 0,0 0 0,0 0 0,0 0 0,1 0 0,-1-1 0,0 1 0,0 0 0,0 0 0,0 0 0,0 0 0,14-11 0,9-14 0,78-119 0,-98 137 0,0 0 0,0 0 0,0 0 0,-1 0 0,0 0 0,0-1 0,-1 1 0,0-1 0,0 1 0,-1-14 0,-7 27 0,0 0 0,0 0 0,1 0 0,0 1 0,-6 8 0,-19 32 0,0 2 0,-68 81 0,85-116 0,1 0 0,1 1 0,1 1 0,0 0 0,1 0 0,-13 30 0,23-46 0,-1 1 0,1-1 0,0 0 0,0 1 0,-1-1 0,1 1 0,0-1 0,0 1 0,0-1 0,-1 1 0,1-1 0,0 0 0,0 1 0,0-1 0,0 1 0,0-1 0,0 1 0,0-1 0,0 1 0,0-1 0,0 1 0,0-1 0,0 1 0,1-1 0,-1 1 0,0-1 0,0 1 0,0-1 0,1 0 0,-1 1 0,0-1 0,1 1 0,-1-1 0,0 0 0,1 1 0,-1-1 0,0 0 0,1 1 0,-1-1 0,0 0 0,2 1 0,20-10 0,24-27 0,-10 5 0,49-33 0,16-12 0,-85 58 0,-7 9 0,-15 30 0,-40 82 0,33-79 0,1 1 0,1 0 0,2 0 0,0 1 0,-7 44 0,15-70 0,1 1 0,0-1 0,0 1 0,0-1 0,0 1 0,-1 0 0,1-1 0,0 1 0,0-1 0,0 1 0,0 0 0,0-1 0,0 1 0,1-1 0,-1 1 0,0-1 0,0 1 0,0 0 0,0-1 0,1 1 0,-1-1 0,0 1 0,1-1 0,-1 1 0,0-1 0,1 1 0,-1-1 0,0 0 0,1 1 0,-1-1 0,1 1 0,-1-1 0,1 0 0,-1 1 0,1-1 0,-1 0 0,1 0 0,-1 0 0,1 1 0,0-1 0,-1 0 0,2 0 0,1 0 0,0-1 0,0 0 0,0 1 0,-1-1 0,1 0 0,0-1 0,0 1 0,-1 0 0,4-3 0,5-3 0,-1 0 0,0-1 0,-1 0 0,9-10 0,-18 18 0,0 0 0,0 0 0,0 0 0,0 0 0,0 0 0,0 0 0,-1 0 0,1 0 0,0 0 0,0 0 0,0 0 0,0 0 0,0 0 0,0 0 0,0 0 0,-1 0 0,1 0 0,0 0 0,0 0 0,0 0 0,0 0 0,0 0 0,0 0 0,0 0 0,0 0 0,0 0 0,-1-1 0,1 1 0,0 0 0,0 0 0,0 0 0,0 0 0,0 0 0,0 0 0,0 0 0,0 0 0,0-1 0,0 1 0,0 0 0,0 0 0,0 0 0,0 0 0,0 0 0,0 0 0,0 0 0,0-1 0,0 1 0,0 0 0,0 0 0,-21 11 0,16-8 0,0 0 0,0 0 0,0 1 0,1 0 0,-1 0 0,1 0 0,-5 7 0,9-11 0,0 0 0,0 0 0,-1 0 0,1 1 0,0-1 0,0 0 0,0 0 0,0 0 0,0 0 0,0 0 0,0 1 0,0-1 0,0 0 0,0 0 0,0 0 0,0 0 0,0 1 0,0-1 0,0 0 0,0 0 0,1 0 0,-1 0 0,0 0 0,0 0 0,0 1 0,0-1 0,0 0 0,0 0 0,0 0 0,0 0 0,0 0 0,1 0 0,-1 0 0,0 1 0,0-1 0,0 0 0,0 0 0,0 0 0,0 0 0,1 0 0,-1 0 0,0 0 0,0 0 0,0 0 0,0 0 0,0 0 0,1 0 0,-1 0 0,0 0 0,0 0 0,0 0 0,0 0 0,1 0 0,-1 0 0,0 0 0,0 0 0,0 0 0,0 0 0,18-3 0,16-7 0,-18 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FD11F-BFE3-4635-8A26-F897E681548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1FAF3-47C1-42B6-B43C-A6280494C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16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30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7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62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26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209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41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47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03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30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56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06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47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90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30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04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71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34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60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35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76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54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69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15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221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179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8F1FAF3-47C1-42B6-B43C-A6280494C3E8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8F1FAF3-47C1-42B6-B43C-A6280494C3E8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0939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8F1FAF3-47C1-42B6-B43C-A6280494C3E8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066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8F1FAF3-47C1-42B6-B43C-A6280494C3E8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08446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8F1FAF3-47C1-42B6-B43C-A6280494C3E8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688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8F1FAF3-47C1-42B6-B43C-A6280494C3E8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4663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5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20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3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FAF3-47C1-42B6-B43C-A6280494C3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1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2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6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1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86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7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1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1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54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85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55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CC573-69A3-49E6-BA99-F28D4615B63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1F79F-0C62-4671-A9F6-5069D1EB3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0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40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8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39.png"/><Relationship Id="rId24" Type="http://schemas.openxmlformats.org/officeDocument/2006/relationships/customXml" Target="../ink/ink14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43.png"/><Relationship Id="rId31" Type="http://schemas.openxmlformats.org/officeDocument/2006/relationships/image" Target="../media/image49.png"/><Relationship Id="rId4" Type="http://schemas.openxmlformats.org/officeDocument/2006/relationships/customXml" Target="../ink/ink4.xml"/><Relationship Id="rId9" Type="http://schemas.openxmlformats.org/officeDocument/2006/relationships/image" Target="../media/image38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47.png"/><Relationship Id="rId30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package" Target="../embeddings/Microsoft_Excel_Worksheet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microsoft.com/office/2007/relationships/hdphoto" Target="../media/hdphoto9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g"/><Relationship Id="rId4" Type="http://schemas.microsoft.com/office/2007/relationships/hdphoto" Target="../media/hdphoto6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 rot="2540287">
            <a:off x="-1997483" y="3645613"/>
            <a:ext cx="2685419" cy="268541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 rot="2540287">
            <a:off x="1063131" y="5127578"/>
            <a:ext cx="357849" cy="35784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9811" y="1828252"/>
            <a:ext cx="48461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졸업작품 프로젝트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</a:t>
            </a:r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설계서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468748" y="3727853"/>
            <a:ext cx="47808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00634" y="3971718"/>
            <a:ext cx="1725152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에러낫조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20181787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이혁주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20181766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강석주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20190738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박석훈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20202831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김유림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20203132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이지현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20214223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김태욱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20214207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최지혜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 rot="2540287">
            <a:off x="7426830" y="873032"/>
            <a:ext cx="2269575" cy="2269575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2540287">
            <a:off x="9660714" y="-701300"/>
            <a:ext cx="2552699" cy="255269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 rot="2540287">
            <a:off x="5901971" y="-1383464"/>
            <a:ext cx="1881137" cy="1881137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 rot="2540287">
            <a:off x="8467743" y="-557744"/>
            <a:ext cx="911775" cy="911775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2540287">
            <a:off x="8734706" y="3361935"/>
            <a:ext cx="1700188" cy="1700188"/>
          </a:xfrm>
          <a:prstGeom prst="roundRect">
            <a:avLst>
              <a:gd name="adj" fmla="val 11708"/>
            </a:avLst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 rot="2540287">
            <a:off x="11651847" y="1528038"/>
            <a:ext cx="1700188" cy="170018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 rot="2540287">
            <a:off x="10747823" y="2956798"/>
            <a:ext cx="1367039" cy="136703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 rot="2540287">
            <a:off x="6906617" y="767534"/>
            <a:ext cx="1383171" cy="1383171"/>
          </a:xfrm>
          <a:prstGeom prst="roundRect">
            <a:avLst>
              <a:gd name="adj" fmla="val 11708"/>
            </a:avLst>
          </a:prstGeom>
          <a:solidFill>
            <a:srgbClr val="00AACF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rot="2540287">
            <a:off x="5679604" y="376620"/>
            <a:ext cx="539509" cy="53950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 rot="2540287">
            <a:off x="9850017" y="2249517"/>
            <a:ext cx="1060410" cy="1060410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rot="2540287">
            <a:off x="9776229" y="4115992"/>
            <a:ext cx="1010794" cy="1010794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 rot="2540287">
            <a:off x="11994904" y="4118352"/>
            <a:ext cx="539509" cy="53950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03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유사 제품 앱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시스템 분석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Apple Watch(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피트니스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C3F196-AD5B-4C63-8E9E-FABB914C6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91"/>
          <a:stretch/>
        </p:blipFill>
        <p:spPr>
          <a:xfrm>
            <a:off x="585329" y="894587"/>
            <a:ext cx="2945554" cy="593211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5F4D797-5D37-43CB-A656-8CC66F50C77F}"/>
              </a:ext>
            </a:extLst>
          </p:cNvPr>
          <p:cNvSpPr/>
          <p:nvPr/>
        </p:nvSpPr>
        <p:spPr>
          <a:xfrm>
            <a:off x="4121976" y="1092762"/>
            <a:ext cx="3348998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Apple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Watch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F712CE-7215-4139-A114-B63E1A411873}"/>
              </a:ext>
            </a:extLst>
          </p:cNvPr>
          <p:cNvSpPr txBox="1"/>
          <p:nvPr/>
        </p:nvSpPr>
        <p:spPr>
          <a:xfrm>
            <a:off x="3899313" y="1523671"/>
            <a:ext cx="3348998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앱은 활동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수면 등 주요 정보를 담아 언제든 손쉽게 확인할 수 있게 해줍니다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iPhone, Apple Watch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내장 센서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호환되는 의료 기기 그리고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HealthKit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사용하는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앱들로부터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데이터를 수집한다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6A70BC-47ED-4395-90C6-DE5A64445460}"/>
              </a:ext>
            </a:extLst>
          </p:cNvPr>
          <p:cNvCxnSpPr>
            <a:cxnSpLocks/>
          </p:cNvCxnSpPr>
          <p:nvPr/>
        </p:nvCxnSpPr>
        <p:spPr>
          <a:xfrm>
            <a:off x="3775849" y="1523671"/>
            <a:ext cx="373765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03D7B09-42A8-4C76-9954-D79F64F2DEA9}"/>
              </a:ext>
            </a:extLst>
          </p:cNvPr>
          <p:cNvCxnSpPr>
            <a:cxnSpLocks/>
          </p:cNvCxnSpPr>
          <p:nvPr/>
        </p:nvCxnSpPr>
        <p:spPr>
          <a:xfrm flipV="1">
            <a:off x="3544698" y="1523671"/>
            <a:ext cx="252417" cy="9474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C86AC1-A167-4CA2-96EC-91B967EC649B}"/>
              </a:ext>
            </a:extLst>
          </p:cNvPr>
          <p:cNvSpPr/>
          <p:nvPr/>
        </p:nvSpPr>
        <p:spPr>
          <a:xfrm>
            <a:off x="4042402" y="4282754"/>
            <a:ext cx="3348998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일목요연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당신의 상태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EE55399C-D448-469B-84EE-5D61305E2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852"/>
          <a:stretch/>
        </p:blipFill>
        <p:spPr>
          <a:xfrm>
            <a:off x="8414153" y="1092762"/>
            <a:ext cx="3409062" cy="393706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D2CC296-BD91-48EA-8362-97A3393DA8AF}"/>
              </a:ext>
            </a:extLst>
          </p:cNvPr>
          <p:cNvSpPr txBox="1"/>
          <p:nvPr/>
        </p:nvSpPr>
        <p:spPr>
          <a:xfrm>
            <a:off x="3944323" y="4708401"/>
            <a:ext cx="359016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하이라이트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항목은 머신 러닝을 활용해 걸음 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활력 징후처럼 사용자에게 가장 중요한 정보를 보여줍니다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F8D4049-0B14-4E52-8EA2-59F27A241BAE}"/>
              </a:ext>
            </a:extLst>
          </p:cNvPr>
          <p:cNvCxnSpPr>
            <a:cxnSpLocks/>
          </p:cNvCxnSpPr>
          <p:nvPr/>
        </p:nvCxnSpPr>
        <p:spPr>
          <a:xfrm flipV="1">
            <a:off x="4042402" y="4708401"/>
            <a:ext cx="3492370" cy="526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F565CE2-474F-49D6-B822-8F69D42E34D9}"/>
              </a:ext>
            </a:extLst>
          </p:cNvPr>
          <p:cNvCxnSpPr>
            <a:cxnSpLocks/>
          </p:cNvCxnSpPr>
          <p:nvPr/>
        </p:nvCxnSpPr>
        <p:spPr>
          <a:xfrm flipH="1">
            <a:off x="7534489" y="3104707"/>
            <a:ext cx="954092" cy="160895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5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유사 제품 앱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시스템 분석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Apple Watch(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피트니스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6A70BC-47ED-4395-90C6-DE5A64445460}"/>
              </a:ext>
            </a:extLst>
          </p:cNvPr>
          <p:cNvCxnSpPr>
            <a:cxnSpLocks/>
          </p:cNvCxnSpPr>
          <p:nvPr/>
        </p:nvCxnSpPr>
        <p:spPr>
          <a:xfrm>
            <a:off x="3775849" y="1523671"/>
            <a:ext cx="373765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03D7B09-42A8-4C76-9954-D79F64F2DEA9}"/>
              </a:ext>
            </a:extLst>
          </p:cNvPr>
          <p:cNvCxnSpPr>
            <a:cxnSpLocks/>
          </p:cNvCxnSpPr>
          <p:nvPr/>
        </p:nvCxnSpPr>
        <p:spPr>
          <a:xfrm flipV="1">
            <a:off x="3544698" y="1523671"/>
            <a:ext cx="252417" cy="9474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C86AC1-A167-4CA2-96EC-91B967EC649B}"/>
              </a:ext>
            </a:extLst>
          </p:cNvPr>
          <p:cNvSpPr/>
          <p:nvPr/>
        </p:nvSpPr>
        <p:spPr>
          <a:xfrm>
            <a:off x="4030088" y="3570164"/>
            <a:ext cx="3590165" cy="42253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자신의 주기에 대한 더 깊은 이해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F8D4049-0B14-4E52-8EA2-59F27A241BAE}"/>
              </a:ext>
            </a:extLst>
          </p:cNvPr>
          <p:cNvCxnSpPr>
            <a:cxnSpLocks/>
          </p:cNvCxnSpPr>
          <p:nvPr/>
        </p:nvCxnSpPr>
        <p:spPr>
          <a:xfrm flipV="1">
            <a:off x="4116833" y="4070437"/>
            <a:ext cx="3492370" cy="526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F565CE2-474F-49D6-B822-8F69D42E34D9}"/>
              </a:ext>
            </a:extLst>
          </p:cNvPr>
          <p:cNvCxnSpPr>
            <a:cxnSpLocks/>
          </p:cNvCxnSpPr>
          <p:nvPr/>
        </p:nvCxnSpPr>
        <p:spPr>
          <a:xfrm flipH="1">
            <a:off x="7608920" y="2466743"/>
            <a:ext cx="1005965" cy="160895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59F569E-20A0-411A-93D5-53F597984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9" b="4073"/>
          <a:stretch/>
        </p:blipFill>
        <p:spPr>
          <a:xfrm>
            <a:off x="300432" y="1777962"/>
            <a:ext cx="3244266" cy="17543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AB6441-1D67-4607-964C-BBB5EB587BC3}"/>
              </a:ext>
            </a:extLst>
          </p:cNvPr>
          <p:cNvSpPr/>
          <p:nvPr/>
        </p:nvSpPr>
        <p:spPr>
          <a:xfrm>
            <a:off x="4097494" y="1028343"/>
            <a:ext cx="3451621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사용자의 건강 변화 추세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FF401-BF59-4C1C-8FD4-24601E0B23EE}"/>
              </a:ext>
            </a:extLst>
          </p:cNvPr>
          <p:cNvSpPr txBox="1"/>
          <p:nvPr/>
        </p:nvSpPr>
        <p:spPr>
          <a:xfrm>
            <a:off x="4066429" y="1515218"/>
            <a:ext cx="359016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첨단 추세 분석 기능은 혈당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호흡수와 같은 건강 지표가 시간에 걸쳐 어떻게 변해왔는지를 보여줍니다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그리고 새로운 추세를 감지하면 알림도 보내줍니다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DEEE9D-D389-42F0-9957-5D3886458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168" y="570736"/>
            <a:ext cx="3014716" cy="61504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63FDBA-8FD5-41B7-9BE1-32F9D3752B43}"/>
              </a:ext>
            </a:extLst>
          </p:cNvPr>
          <p:cNvSpPr txBox="1"/>
          <p:nvPr/>
        </p:nvSpPr>
        <p:spPr>
          <a:xfrm>
            <a:off x="3924025" y="4210331"/>
            <a:ext cx="359016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생리 주기 추적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항목은 생리 주기를 적고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생리통 등의 증상을 기록하고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수유처럼 생리 주기에 영향을 주는 요인을 추적할 수 있게 해줍니다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다음 생리나 배란기가 언제쯤 시작될지 예측하는 데에도 도움을 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326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유사 제품 앱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시스템 분석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Apple Watch(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피트니스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D35D1E-832F-496E-9E4D-7F2F264B1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4" t="2616"/>
          <a:stretch/>
        </p:blipFill>
        <p:spPr>
          <a:xfrm>
            <a:off x="836656" y="952051"/>
            <a:ext cx="2890070" cy="581744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ED8E82-9956-4607-8DE6-8DE83E5E02DE}"/>
              </a:ext>
            </a:extLst>
          </p:cNvPr>
          <p:cNvSpPr/>
          <p:nvPr/>
        </p:nvSpPr>
        <p:spPr>
          <a:xfrm>
            <a:off x="7760713" y="1028343"/>
            <a:ext cx="3744625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사용자의 수면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69967-09B9-46C1-9596-2609867D92BE}"/>
              </a:ext>
            </a:extLst>
          </p:cNvPr>
          <p:cNvSpPr txBox="1"/>
          <p:nvPr/>
        </p:nvSpPr>
        <p:spPr>
          <a:xfrm>
            <a:off x="7729647" y="1515217"/>
            <a:ext cx="390587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수면 시간을 지정하고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취침 전 루틴을 만들고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수면 목표를 얼마나 꾸준히 달성하고 있는지 살펴봄으로써 수면을 효과적으로 관리할 수 있습니다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Apple Watch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사용하면 잠자는 동안의 혈중 산소 포화도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수면 시간과 같은 수치들을 추적할 수 있고 수면 중 평균 호흡수도 추적할 수 있습니다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081620-AE45-4BB9-990D-EA5360CE0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219" y="1028343"/>
            <a:ext cx="3114675" cy="298132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215A1D-277F-41B6-923F-290C7F72EA65}"/>
              </a:ext>
            </a:extLst>
          </p:cNvPr>
          <p:cNvCxnSpPr>
            <a:cxnSpLocks/>
          </p:cNvCxnSpPr>
          <p:nvPr/>
        </p:nvCxnSpPr>
        <p:spPr>
          <a:xfrm>
            <a:off x="7708381" y="1459252"/>
            <a:ext cx="373765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DFD8EFC-52E8-498F-9589-431882F02933}"/>
              </a:ext>
            </a:extLst>
          </p:cNvPr>
          <p:cNvCxnSpPr>
            <a:cxnSpLocks/>
          </p:cNvCxnSpPr>
          <p:nvPr/>
        </p:nvCxnSpPr>
        <p:spPr>
          <a:xfrm flipV="1">
            <a:off x="7199894" y="1459252"/>
            <a:ext cx="529753" cy="11988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814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유사 제품 앱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시스템 분석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Apple Watch(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피트니스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667C30A-B349-4465-B198-33FD6676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06" y="1150626"/>
            <a:ext cx="3313264" cy="50796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C2CF15-739A-4753-9964-C1084D39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9" b="1631"/>
          <a:stretch/>
        </p:blipFill>
        <p:spPr>
          <a:xfrm>
            <a:off x="8576932" y="1388691"/>
            <a:ext cx="3105150" cy="29110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BE21E17-98F5-4CF1-A4DE-62091C657CA5}"/>
              </a:ext>
            </a:extLst>
          </p:cNvPr>
          <p:cNvSpPr txBox="1"/>
          <p:nvPr/>
        </p:nvSpPr>
        <p:spPr>
          <a:xfrm>
            <a:off x="3867487" y="1964130"/>
            <a:ext cx="443808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 앱에 저장된 어떤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 공유 기능을 통해 가족 혹은 간병인과 공유할 수 있습니다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덕분에 상대방이 나의 운동성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활동 데이터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추세 등의 정보를 쉽게 확인 할 수 있습니다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835041-EE4F-4791-A6EB-16493FF6941D}"/>
              </a:ext>
            </a:extLst>
          </p:cNvPr>
          <p:cNvCxnSpPr>
            <a:cxnSpLocks/>
          </p:cNvCxnSpPr>
          <p:nvPr/>
        </p:nvCxnSpPr>
        <p:spPr>
          <a:xfrm>
            <a:off x="3867487" y="1896723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1DC08B-CFD2-40AB-810A-A7AA2DD17591}"/>
              </a:ext>
            </a:extLst>
          </p:cNvPr>
          <p:cNvCxnSpPr>
            <a:cxnSpLocks/>
          </p:cNvCxnSpPr>
          <p:nvPr/>
        </p:nvCxnSpPr>
        <p:spPr>
          <a:xfrm flipV="1">
            <a:off x="3615070" y="1896723"/>
            <a:ext cx="252417" cy="9474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7992D-8677-4B8D-88ED-ADD7DFCF1854}"/>
              </a:ext>
            </a:extLst>
          </p:cNvPr>
          <p:cNvSpPr/>
          <p:nvPr/>
        </p:nvSpPr>
        <p:spPr>
          <a:xfrm>
            <a:off x="3867487" y="1432111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가까운 사이와 나누는 개인 건강 정보</a:t>
            </a:r>
          </a:p>
        </p:txBody>
      </p:sp>
    </p:spTree>
    <p:extLst>
      <p:ext uri="{BB962C8B-B14F-4D97-AF65-F5344CB8AC3E}">
        <p14:creationId xmlns:p14="http://schemas.microsoft.com/office/powerpoint/2010/main" val="2168520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유사 제품 앱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시스템 분석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Apple Watch(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피트니스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E21E17-98F5-4CF1-A4DE-62091C657CA5}"/>
              </a:ext>
            </a:extLst>
          </p:cNvPr>
          <p:cNvSpPr txBox="1"/>
          <p:nvPr/>
        </p:nvSpPr>
        <p:spPr>
          <a:xfrm>
            <a:off x="3369855" y="2236953"/>
            <a:ext cx="443808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활동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링은 사용자의 일일 활동량을 보여줍니다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 달성 배지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개인 맞춤 코칭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활동 겨루기 등 다양한 방식을 통해 계속해서 동기 부여를 받을 수 있습니다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835041-EE4F-4791-A6EB-16493FF6941D}"/>
              </a:ext>
            </a:extLst>
          </p:cNvPr>
          <p:cNvCxnSpPr>
            <a:cxnSpLocks/>
          </p:cNvCxnSpPr>
          <p:nvPr/>
        </p:nvCxnSpPr>
        <p:spPr>
          <a:xfrm>
            <a:off x="3369855" y="2169546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1DC08B-CFD2-40AB-810A-A7AA2DD17591}"/>
              </a:ext>
            </a:extLst>
          </p:cNvPr>
          <p:cNvCxnSpPr>
            <a:cxnSpLocks/>
          </p:cNvCxnSpPr>
          <p:nvPr/>
        </p:nvCxnSpPr>
        <p:spPr>
          <a:xfrm flipV="1">
            <a:off x="2663037" y="2169546"/>
            <a:ext cx="706818" cy="93469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17992D-8677-4B8D-88ED-ADD7DFCF1854}"/>
              </a:ext>
            </a:extLst>
          </p:cNvPr>
          <p:cNvSpPr/>
          <p:nvPr/>
        </p:nvSpPr>
        <p:spPr>
          <a:xfrm>
            <a:off x="3369855" y="1704934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사용자의 모든 활동을 측정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D49B9BF5-CFC5-4BE6-963A-884B72BF6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9" r="20698" b="9464"/>
          <a:stretch/>
        </p:blipFill>
        <p:spPr bwMode="auto">
          <a:xfrm>
            <a:off x="283458" y="1687867"/>
            <a:ext cx="2538341" cy="27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82B14E8-DCFC-412F-B6A6-7583718EF488}"/>
              </a:ext>
            </a:extLst>
          </p:cNvPr>
          <p:cNvSpPr txBox="1"/>
          <p:nvPr/>
        </p:nvSpPr>
        <p:spPr>
          <a:xfrm>
            <a:off x="3432508" y="4594583"/>
            <a:ext cx="44380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앱을 통해 사용자의 심장의 상태를 확인하고 이상 징후가 있을 경우 알림을 보내줍니다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AE7A7D-43A5-481E-B407-708B2A8B6B23}"/>
              </a:ext>
            </a:extLst>
          </p:cNvPr>
          <p:cNvCxnSpPr>
            <a:cxnSpLocks/>
          </p:cNvCxnSpPr>
          <p:nvPr/>
        </p:nvCxnSpPr>
        <p:spPr>
          <a:xfrm>
            <a:off x="3432508" y="4527176"/>
            <a:ext cx="42895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A311C58-8187-4E5C-805C-7D1EA7936E98}"/>
              </a:ext>
            </a:extLst>
          </p:cNvPr>
          <p:cNvCxnSpPr>
            <a:cxnSpLocks/>
          </p:cNvCxnSpPr>
          <p:nvPr/>
        </p:nvCxnSpPr>
        <p:spPr>
          <a:xfrm flipH="1" flipV="1">
            <a:off x="7722028" y="4560879"/>
            <a:ext cx="1198945" cy="10244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319855-4CEA-4F05-BF4A-E7E241710B16}"/>
              </a:ext>
            </a:extLst>
          </p:cNvPr>
          <p:cNvSpPr/>
          <p:nvPr/>
        </p:nvSpPr>
        <p:spPr>
          <a:xfrm>
            <a:off x="3432508" y="4011407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C5FE9FE-132F-4EA4-A8D9-6B08FFD40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86"/>
          <a:stretch/>
        </p:blipFill>
        <p:spPr>
          <a:xfrm>
            <a:off x="8888089" y="1687867"/>
            <a:ext cx="3004666" cy="41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5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유사 제품 앱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시스템 분석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99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Apple Watch(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피트니스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86D5E-21A3-4CEF-BCE7-E98BC47A5431}"/>
              </a:ext>
            </a:extLst>
          </p:cNvPr>
          <p:cNvSpPr txBox="1"/>
          <p:nvPr/>
        </p:nvSpPr>
        <p:spPr>
          <a:xfrm>
            <a:off x="1180648" y="2723911"/>
            <a:ext cx="443808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근력 강화 운동부터 필라테스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고강도 인터벌 트레이닝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요가에 이르기까지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피트니스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앱은 사용자가 즐겨 하는 다양한 운동을 기록해 주고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운동별로 가장 도움이 되는 수치들을 보여줍니다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25A9F6-6893-423A-9B08-4BEA2BAC9444}"/>
              </a:ext>
            </a:extLst>
          </p:cNvPr>
          <p:cNvCxnSpPr>
            <a:cxnSpLocks/>
          </p:cNvCxnSpPr>
          <p:nvPr/>
        </p:nvCxnSpPr>
        <p:spPr>
          <a:xfrm>
            <a:off x="1180648" y="2656504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F63B7AB-1664-4EA0-9961-D62BA68E3215}"/>
              </a:ext>
            </a:extLst>
          </p:cNvPr>
          <p:cNvCxnSpPr>
            <a:cxnSpLocks/>
          </p:cNvCxnSpPr>
          <p:nvPr/>
        </p:nvCxnSpPr>
        <p:spPr>
          <a:xfrm flipH="1" flipV="1">
            <a:off x="5351375" y="2656504"/>
            <a:ext cx="845734" cy="74802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3E89D-3A89-4CB6-98D4-D96546CE8A16}"/>
              </a:ext>
            </a:extLst>
          </p:cNvPr>
          <p:cNvSpPr/>
          <p:nvPr/>
        </p:nvSpPr>
        <p:spPr>
          <a:xfrm>
            <a:off x="1180648" y="2191892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 운동 종목</a:t>
            </a:r>
          </a:p>
        </p:txBody>
      </p:sp>
      <p:pic>
        <p:nvPicPr>
          <p:cNvPr id="22" name="Picture 12">
            <a:extLst>
              <a:ext uri="{FF2B5EF4-FFF2-40B4-BE49-F238E27FC236}">
                <a16:creationId xmlns:a16="http://schemas.microsoft.com/office/drawing/2014/main" id="{86A0C4EB-6478-4942-8C0F-AFA4D474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r="12246" b="27351"/>
          <a:stretch/>
        </p:blipFill>
        <p:spPr bwMode="auto">
          <a:xfrm>
            <a:off x="6225503" y="1433038"/>
            <a:ext cx="5717453" cy="478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72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 및 시장 특성 분석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60282" y="570736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인한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매체를 통한 운동에 대한 관심도 상승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1020E51-908C-4E4F-9712-7FD9DD268714}"/>
                  </a:ext>
                </a:extLst>
              </p14:cNvPr>
              <p14:cNvContentPartPr/>
              <p14:nvPr/>
            </p14:nvContentPartPr>
            <p14:xfrm>
              <a:off x="7855018" y="3670283"/>
              <a:ext cx="45000" cy="17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1020E51-908C-4E4F-9712-7FD9DD2687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6018" y="3661283"/>
                <a:ext cx="62640" cy="34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662623-A44F-495B-9019-6C3FA568FD0D}"/>
              </a:ext>
            </a:extLst>
          </p:cNvPr>
          <p:cNvSpPr txBox="1"/>
          <p:nvPr/>
        </p:nvSpPr>
        <p:spPr>
          <a:xfrm>
            <a:off x="1160282" y="421378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인해 사람들의 외출 감소로 인해 미디어의 사용이 증가하였다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그로 인해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YouTube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다양한 미디어를 이용하는 사람들이 증가하였고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또한 이러한 미디어를 통한 운동 방법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운동량 등 검색하는 빈도가 증가하였습니다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CFF2D3-D204-480E-9F60-4C300CC1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82" y="1112217"/>
            <a:ext cx="8353436" cy="26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11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 및 시장 특성 분석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60282" y="570736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웨어러블 기기의 확산과 피트니스 앱을 통한 개인 중심 ‘스마트 헬스’ 트렌드 확산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AC4182-A479-4E5A-8B32-CABF91E15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82" y="1176337"/>
            <a:ext cx="9144000" cy="2676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1020E51-908C-4E4F-9712-7FD9DD268714}"/>
                  </a:ext>
                </a:extLst>
              </p14:cNvPr>
              <p14:cNvContentPartPr/>
              <p14:nvPr/>
            </p14:nvContentPartPr>
            <p14:xfrm>
              <a:off x="7855018" y="3670283"/>
              <a:ext cx="45000" cy="17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1020E51-908C-4E4F-9712-7FD9DD2687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6378" y="3661643"/>
                <a:ext cx="62640" cy="34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662623-A44F-495B-9019-6C3FA568FD0D}"/>
              </a:ext>
            </a:extLst>
          </p:cNvPr>
          <p:cNvSpPr txBox="1"/>
          <p:nvPr/>
        </p:nvSpPr>
        <p:spPr>
          <a:xfrm>
            <a:off x="1160282" y="421378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웨어러블 기기의 확산과 피트니스 앱을 통해 헬스장을 방문하지 않고 개인 중심의 운동을 하는 사람들이 증가하는 추세이다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 통계를 따르면 응답자의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96%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최소 주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 이상 피트니스 앱을 통한 운동을 하고 있는 모습을 보여주고 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이에 따르면 사람들이 피트니스 앱과 웨어러블 기기에 대한 관심도가 높고 또한 이용도가 높은 것을 보여줍니다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18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 및 시장 특성 분석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60282" y="570736"/>
            <a:ext cx="354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사람들의 건강에 대한 관심도 증가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1020E51-908C-4E4F-9712-7FD9DD268714}"/>
                  </a:ext>
                </a:extLst>
              </p14:cNvPr>
              <p14:cNvContentPartPr/>
              <p14:nvPr/>
            </p14:nvContentPartPr>
            <p14:xfrm>
              <a:off x="7855018" y="3670283"/>
              <a:ext cx="45000" cy="17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1020E51-908C-4E4F-9712-7FD9DD2687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6018" y="3661283"/>
                <a:ext cx="62640" cy="34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662623-A44F-495B-9019-6C3FA568FD0D}"/>
              </a:ext>
            </a:extLst>
          </p:cNvPr>
          <p:cNvSpPr txBox="1"/>
          <p:nvPr/>
        </p:nvSpPr>
        <p:spPr>
          <a:xfrm>
            <a:off x="1160282" y="421378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최근 사람들의 건강에 대한 관심도가 증가하고 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위 통계를 보면 사람들이 원하는 복지 서비스의 수요를 조사한 것 이다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건강 및 건강증진 서비스가 가장 높은 퍼센트를 차지하고 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그로 인해 헬스 관련 서비스의 수요는 계속 증가할 것으로 보입니다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2050" name="Picture 2" descr="필요한 복지서비스">
            <a:extLst>
              <a:ext uri="{FF2B5EF4-FFF2-40B4-BE49-F238E27FC236}">
                <a16:creationId xmlns:a16="http://schemas.microsoft.com/office/drawing/2014/main" id="{8955B31C-C52F-4678-86B8-9D3872BB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83" y="1172331"/>
            <a:ext cx="8914043" cy="26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522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마케팅 및 홍보 전략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32299" y="2397031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내용을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입력해주세요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45026" y="2397031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내용을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입력해주세요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32299" y="4306854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내용을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입력해주세요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45026" y="4306854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내용을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입력해주세요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19705" y="2063054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지인의 피드백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19705" y="2418443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오픈 전 주변 지인의 피드백을 받으며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개선점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차별화 아이디어를 제공 받는다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19705" y="4217699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베타 테스트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5135" y="2063054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목표 사용자의 프로파일 설정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5135" y="2452485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고객층을 명확하게 정한다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5135" y="2841915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고객층들의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needs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연구한다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5135" y="4217699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소셜 프로모션의 시작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5135" y="4607130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앱에 대한 기본 콘텐츠를 제공하여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잠재적 목표 사용자를 유입 시킨다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019705" y="4627777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콘텐츠의 일부를 보여 줌으로서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사용자들의 흥미로움과 출시를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기대하는 심리적 효과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F02382-E0DC-4CA4-8E72-8CE70D390394}"/>
              </a:ext>
            </a:extLst>
          </p:cNvPr>
          <p:cNvGrpSpPr/>
          <p:nvPr/>
        </p:nvGrpSpPr>
        <p:grpSpPr>
          <a:xfrm>
            <a:off x="3820763" y="1996595"/>
            <a:ext cx="4343073" cy="3046834"/>
            <a:chOff x="3694873" y="1188024"/>
            <a:chExt cx="4343073" cy="304683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D334681-4A70-404D-9B1F-4253631E2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4" b="97015" l="4800" r="99200">
                          <a14:foregroundMark x1="20000" y1="47015" x2="40000" y2="38806"/>
                          <a14:foregroundMark x1="23200" y1="53731" x2="28000" y2="62687"/>
                          <a14:foregroundMark x1="47200" y1="44030" x2="56000" y2="57463"/>
                          <a14:foregroundMark x1="73600" y1="61940" x2="82400" y2="56716"/>
                          <a14:foregroundMark x1="69600" y1="37313" x2="80800" y2="44776"/>
                          <a14:foregroundMark x1="74400" y1="20896" x2="71200" y2="19403"/>
                          <a14:foregroundMark x1="31200" y1="22388" x2="31200" y2="15672"/>
                          <a14:foregroundMark x1="52000" y1="74627" x2="52800" y2="820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178" y="1188024"/>
              <a:ext cx="2090462" cy="2240976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9714092-CA7F-4D5A-B7CA-0CA1B1462292}"/>
                </a:ext>
              </a:extLst>
            </p:cNvPr>
            <p:cNvSpPr/>
            <p:nvPr/>
          </p:nvSpPr>
          <p:spPr>
            <a:xfrm>
              <a:off x="4180113" y="3253839"/>
              <a:ext cx="3372592" cy="981019"/>
            </a:xfrm>
            <a:prstGeom prst="ellipse">
              <a:avLst/>
            </a:prstGeom>
            <a:solidFill>
              <a:srgbClr val="5B9BD5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9F82DB-8E77-4D94-9DAA-B36DE6E1A139}"/>
                </a:ext>
              </a:extLst>
            </p:cNvPr>
            <p:cNvSpPr txBox="1"/>
            <p:nvPr/>
          </p:nvSpPr>
          <p:spPr>
            <a:xfrm>
              <a:off x="3694873" y="3429000"/>
              <a:ext cx="43430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4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해야</a:t>
              </a:r>
              <a:r>
                <a:rPr lang="en-US" altLang="ko-KR" sz="4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GYM</a:t>
              </a:r>
              <a:endPara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A3DD4EC-9088-47D4-AC15-C8374549BA39}"/>
              </a:ext>
            </a:extLst>
          </p:cNvPr>
          <p:cNvSpPr txBox="1"/>
          <p:nvPr/>
        </p:nvSpPr>
        <p:spPr>
          <a:xfrm>
            <a:off x="1160282" y="570736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출시 전 마케팅 전략</a:t>
            </a:r>
          </a:p>
        </p:txBody>
      </p:sp>
    </p:spTree>
    <p:extLst>
      <p:ext uri="{BB962C8B-B14F-4D97-AF65-F5344CB8AC3E}">
        <p14:creationId xmlns:p14="http://schemas.microsoft.com/office/powerpoint/2010/main" val="96308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 rot="2540287">
            <a:off x="7426830" y="873032"/>
            <a:ext cx="2269575" cy="2269575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2540287">
            <a:off x="9660714" y="-701300"/>
            <a:ext cx="2552699" cy="255269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 rot="2540287">
            <a:off x="5901971" y="-1383464"/>
            <a:ext cx="1881137" cy="1881137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 rot="2540287">
            <a:off x="8467743" y="-557744"/>
            <a:ext cx="911775" cy="911775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2540287">
            <a:off x="8734706" y="3361935"/>
            <a:ext cx="1700188" cy="1700188"/>
          </a:xfrm>
          <a:prstGeom prst="roundRect">
            <a:avLst>
              <a:gd name="adj" fmla="val 11708"/>
            </a:avLst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 rot="2540287">
            <a:off x="11651847" y="1528038"/>
            <a:ext cx="1700188" cy="170018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 rot="2540287">
            <a:off x="10747823" y="2956798"/>
            <a:ext cx="1367039" cy="136703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 rot="2540287">
            <a:off x="6906617" y="767534"/>
            <a:ext cx="1383171" cy="1383171"/>
          </a:xfrm>
          <a:prstGeom prst="roundRect">
            <a:avLst>
              <a:gd name="adj" fmla="val 11708"/>
            </a:avLst>
          </a:prstGeom>
          <a:solidFill>
            <a:srgbClr val="00AACF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rot="2540287">
            <a:off x="5679604" y="376620"/>
            <a:ext cx="539509" cy="53950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rot="2540287">
            <a:off x="-1997483" y="3645613"/>
            <a:ext cx="2685419" cy="268541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 rot="2540287">
            <a:off x="1063131" y="5127578"/>
            <a:ext cx="357849" cy="35784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 rot="2540287">
            <a:off x="9850017" y="2249517"/>
            <a:ext cx="1060410" cy="1060410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rot="2540287">
            <a:off x="9776229" y="4115992"/>
            <a:ext cx="1010794" cy="1010794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9811" y="1206925"/>
            <a:ext cx="20649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</a:t>
            </a:r>
            <a:endParaRPr lang="ko-KR" altLang="en-US" sz="5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68748" y="2068699"/>
            <a:ext cx="47808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 rot="2540287">
            <a:off x="11994904" y="4118352"/>
            <a:ext cx="539509" cy="53950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1155" y="2208741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sz="3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3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3648" y="22884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41155" y="2979804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sz="3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3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13648" y="305946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아이템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41155" y="3778575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sz="3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13648" y="385823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시장 벤치마킹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8F42F5-7AB0-F6EE-FCED-3D236898BE20}"/>
              </a:ext>
            </a:extLst>
          </p:cNvPr>
          <p:cNvSpPr txBox="1"/>
          <p:nvPr/>
        </p:nvSpPr>
        <p:spPr>
          <a:xfrm>
            <a:off x="2222526" y="4556743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sz="3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3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C1A37-5816-27A1-33F7-4749EEA39717}"/>
              </a:ext>
            </a:extLst>
          </p:cNvPr>
          <p:cNvSpPr txBox="1"/>
          <p:nvPr/>
        </p:nvSpPr>
        <p:spPr>
          <a:xfrm>
            <a:off x="2995019" y="4636404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기능과 주요화면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AC3667-82A6-5180-E13C-C03AC8BCF15E}"/>
              </a:ext>
            </a:extLst>
          </p:cNvPr>
          <p:cNvSpPr txBox="1"/>
          <p:nvPr/>
        </p:nvSpPr>
        <p:spPr>
          <a:xfrm>
            <a:off x="2222526" y="5355514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sz="3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B4EA57-024F-4464-55B8-A9981EBBE8C8}"/>
              </a:ext>
            </a:extLst>
          </p:cNvPr>
          <p:cNvSpPr txBox="1"/>
          <p:nvPr/>
        </p:nvSpPr>
        <p:spPr>
          <a:xfrm>
            <a:off x="2995019" y="543517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계획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58DAF8-D9E0-46E4-D375-EE94F86F7BD6}"/>
              </a:ext>
            </a:extLst>
          </p:cNvPr>
          <p:cNvSpPr txBox="1"/>
          <p:nvPr/>
        </p:nvSpPr>
        <p:spPr>
          <a:xfrm>
            <a:off x="2241155" y="6021572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sz="3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</a:t>
            </a:r>
            <a:endParaRPr lang="ko-KR" altLang="en-US" sz="3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CCD93F-51D7-7C34-7D97-E0B1816F72CE}"/>
              </a:ext>
            </a:extLst>
          </p:cNvPr>
          <p:cNvSpPr txBox="1"/>
          <p:nvPr/>
        </p:nvSpPr>
        <p:spPr>
          <a:xfrm>
            <a:off x="3013648" y="610123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차별성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407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마케팅 및 홍보 전략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32299" y="2397031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내용을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입력해주세요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45026" y="2397031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내용을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입력해주세요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32299" y="4306854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내용을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입력해주세요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45026" y="4306854"/>
            <a:ext cx="179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내용을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입력해주세요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43353" y="164022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정기적인 업데이트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43353" y="1995614"/>
            <a:ext cx="3687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고객센터를 통한 문의사항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사용자들의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요구사항 등 피드백을 통한 정기적인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업데이트를 한다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2748" y="1640337"/>
            <a:ext cx="354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고객센터 및 실시간 모니터링 운영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7888" y="1919812"/>
            <a:ext cx="388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고객들의 요구사항을 즉각 반응하기 위한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고객센터를 운영한다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7888" y="2586015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모니터링으로 운영 도중 오류를 찾는다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86858" y="5301565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활발한 소셜 활동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86858" y="5690996"/>
            <a:ext cx="341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소셜 미디어를 통한 이벤트 알림 등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신규 유입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홍보효과를 극대화 한다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F02382-E0DC-4CA4-8E72-8CE70D390394}"/>
              </a:ext>
            </a:extLst>
          </p:cNvPr>
          <p:cNvGrpSpPr/>
          <p:nvPr/>
        </p:nvGrpSpPr>
        <p:grpSpPr>
          <a:xfrm>
            <a:off x="3820763" y="1996595"/>
            <a:ext cx="4343073" cy="3046834"/>
            <a:chOff x="3694873" y="1188024"/>
            <a:chExt cx="4343073" cy="304683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D334681-4A70-404D-9B1F-4253631E2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4" b="97015" l="4800" r="99200">
                          <a14:foregroundMark x1="20000" y1="47015" x2="40000" y2="38806"/>
                          <a14:foregroundMark x1="23200" y1="53731" x2="28000" y2="62687"/>
                          <a14:foregroundMark x1="47200" y1="44030" x2="56000" y2="57463"/>
                          <a14:foregroundMark x1="73600" y1="61940" x2="82400" y2="56716"/>
                          <a14:foregroundMark x1="69600" y1="37313" x2="80800" y2="44776"/>
                          <a14:foregroundMark x1="74400" y1="20896" x2="71200" y2="19403"/>
                          <a14:foregroundMark x1="31200" y1="22388" x2="31200" y2="15672"/>
                          <a14:foregroundMark x1="52000" y1="74627" x2="52800" y2="820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178" y="1188024"/>
              <a:ext cx="2090462" cy="2240976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9714092-CA7F-4D5A-B7CA-0CA1B1462292}"/>
                </a:ext>
              </a:extLst>
            </p:cNvPr>
            <p:cNvSpPr/>
            <p:nvPr/>
          </p:nvSpPr>
          <p:spPr>
            <a:xfrm>
              <a:off x="4180113" y="3253839"/>
              <a:ext cx="3372592" cy="981019"/>
            </a:xfrm>
            <a:prstGeom prst="ellipse">
              <a:avLst/>
            </a:prstGeom>
            <a:solidFill>
              <a:srgbClr val="5B9BD5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9F82DB-8E77-4D94-9DAA-B36DE6E1A139}"/>
                </a:ext>
              </a:extLst>
            </p:cNvPr>
            <p:cNvSpPr txBox="1"/>
            <p:nvPr/>
          </p:nvSpPr>
          <p:spPr>
            <a:xfrm>
              <a:off x="3694873" y="3429000"/>
              <a:ext cx="43430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4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해야</a:t>
              </a:r>
              <a:r>
                <a:rPr lang="en-US" altLang="ko-KR" sz="4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GYM</a:t>
              </a:r>
              <a:endPara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A3DD4EC-9088-47D4-AC15-C8374549BA39}"/>
              </a:ext>
            </a:extLst>
          </p:cNvPr>
          <p:cNvSpPr txBox="1"/>
          <p:nvPr/>
        </p:nvSpPr>
        <p:spPr>
          <a:xfrm>
            <a:off x="1160282" y="570736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출시 후 마케팅 전략</a:t>
            </a:r>
          </a:p>
        </p:txBody>
      </p:sp>
    </p:spTree>
    <p:extLst>
      <p:ext uri="{BB962C8B-B14F-4D97-AF65-F5344CB8AC3E}">
        <p14:creationId xmlns:p14="http://schemas.microsoft.com/office/powerpoint/2010/main" val="1000622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마케팅 및 홍보 전략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909772" y="1945404"/>
            <a:ext cx="1547090" cy="1566821"/>
            <a:chOff x="6667322" y="1276172"/>
            <a:chExt cx="2000607" cy="2026123"/>
          </a:xfrm>
          <a:solidFill>
            <a:srgbClr val="00AACF"/>
          </a:solidFill>
        </p:grpSpPr>
        <p:sp>
          <p:nvSpPr>
            <p:cNvPr id="104" name="자유형 103"/>
            <p:cNvSpPr/>
            <p:nvPr/>
          </p:nvSpPr>
          <p:spPr>
            <a:xfrm rot="5400000">
              <a:off x="6667322" y="1276172"/>
              <a:ext cx="1504951" cy="1504951"/>
            </a:xfrm>
            <a:custGeom>
              <a:avLst/>
              <a:gdLst>
                <a:gd name="connsiteX0" fmla="*/ 0 w 1504951"/>
                <a:gd name="connsiteY0" fmla="*/ 1429702 h 1504951"/>
                <a:gd name="connsiteX1" fmla="*/ 0 w 1504951"/>
                <a:gd name="connsiteY1" fmla="*/ 847814 h 1504951"/>
                <a:gd name="connsiteX2" fmla="*/ 138076 w 1504951"/>
                <a:gd name="connsiteY2" fmla="*/ 847814 h 1504951"/>
                <a:gd name="connsiteX3" fmla="*/ 170784 w 1504951"/>
                <a:gd name="connsiteY3" fmla="*/ 896328 h 1504951"/>
                <a:gd name="connsiteX4" fmla="*/ 314636 w 1504951"/>
                <a:gd name="connsiteY4" fmla="*/ 955913 h 1504951"/>
                <a:gd name="connsiteX5" fmla="*/ 518073 w 1504951"/>
                <a:gd name="connsiteY5" fmla="*/ 752476 h 1504951"/>
                <a:gd name="connsiteX6" fmla="*/ 314636 w 1504951"/>
                <a:gd name="connsiteY6" fmla="*/ 549039 h 1504951"/>
                <a:gd name="connsiteX7" fmla="*/ 170784 w 1504951"/>
                <a:gd name="connsiteY7" fmla="*/ 608625 h 1504951"/>
                <a:gd name="connsiteX8" fmla="*/ 138077 w 1504951"/>
                <a:gd name="connsiteY8" fmla="*/ 657136 h 1504951"/>
                <a:gd name="connsiteX9" fmla="*/ 0 w 1504951"/>
                <a:gd name="connsiteY9" fmla="*/ 657136 h 1504951"/>
                <a:gd name="connsiteX10" fmla="*/ 0 w 1504951"/>
                <a:gd name="connsiteY10" fmla="*/ 75248 h 1504951"/>
                <a:gd name="connsiteX11" fmla="*/ 75248 w 1504951"/>
                <a:gd name="connsiteY11" fmla="*/ 0 h 1504951"/>
                <a:gd name="connsiteX12" fmla="*/ 1429703 w 1504951"/>
                <a:gd name="connsiteY12" fmla="*/ 0 h 1504951"/>
                <a:gd name="connsiteX13" fmla="*/ 1504951 w 1504951"/>
                <a:gd name="connsiteY13" fmla="*/ 75248 h 1504951"/>
                <a:gd name="connsiteX14" fmla="*/ 1504950 w 1504951"/>
                <a:gd name="connsiteY14" fmla="*/ 1429703 h 1504951"/>
                <a:gd name="connsiteX15" fmla="*/ 1429702 w 1504951"/>
                <a:gd name="connsiteY15" fmla="*/ 1504951 h 1504951"/>
                <a:gd name="connsiteX16" fmla="*/ 847814 w 1504951"/>
                <a:gd name="connsiteY16" fmla="*/ 1504951 h 1504951"/>
                <a:gd name="connsiteX17" fmla="*/ 847814 w 1504951"/>
                <a:gd name="connsiteY17" fmla="*/ 1379636 h 1504951"/>
                <a:gd name="connsiteX18" fmla="*/ 896328 w 1504951"/>
                <a:gd name="connsiteY18" fmla="*/ 1346927 h 1504951"/>
                <a:gd name="connsiteX19" fmla="*/ 955913 w 1504951"/>
                <a:gd name="connsiteY19" fmla="*/ 1203076 h 1504951"/>
                <a:gd name="connsiteX20" fmla="*/ 752476 w 1504951"/>
                <a:gd name="connsiteY20" fmla="*/ 999639 h 1504951"/>
                <a:gd name="connsiteX21" fmla="*/ 549039 w 1504951"/>
                <a:gd name="connsiteY21" fmla="*/ 1203076 h 1504951"/>
                <a:gd name="connsiteX22" fmla="*/ 608624 w 1504951"/>
                <a:gd name="connsiteY22" fmla="*/ 1346927 h 1504951"/>
                <a:gd name="connsiteX23" fmla="*/ 657136 w 1504951"/>
                <a:gd name="connsiteY23" fmla="*/ 1379635 h 1504951"/>
                <a:gd name="connsiteX24" fmla="*/ 657136 w 1504951"/>
                <a:gd name="connsiteY24" fmla="*/ 1504951 h 1504951"/>
                <a:gd name="connsiteX25" fmla="*/ 75248 w 1504951"/>
                <a:gd name="connsiteY25" fmla="*/ 1504950 h 1504951"/>
                <a:gd name="connsiteX26" fmla="*/ 0 w 1504951"/>
                <a:gd name="connsiteY26" fmla="*/ 1429702 h 150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04951" h="1504951">
                  <a:moveTo>
                    <a:pt x="0" y="1429702"/>
                  </a:moveTo>
                  <a:lnTo>
                    <a:pt x="0" y="847814"/>
                  </a:lnTo>
                  <a:lnTo>
                    <a:pt x="138076" y="847814"/>
                  </a:lnTo>
                  <a:lnTo>
                    <a:pt x="170784" y="896328"/>
                  </a:lnTo>
                  <a:cubicBezTo>
                    <a:pt x="207599" y="933143"/>
                    <a:pt x="258458" y="955913"/>
                    <a:pt x="314636" y="955913"/>
                  </a:cubicBezTo>
                  <a:cubicBezTo>
                    <a:pt x="426991" y="955913"/>
                    <a:pt x="518073" y="864831"/>
                    <a:pt x="518073" y="752476"/>
                  </a:cubicBezTo>
                  <a:cubicBezTo>
                    <a:pt x="518073" y="640121"/>
                    <a:pt x="426991" y="549039"/>
                    <a:pt x="314636" y="549039"/>
                  </a:cubicBezTo>
                  <a:cubicBezTo>
                    <a:pt x="258458" y="549039"/>
                    <a:pt x="207599" y="571810"/>
                    <a:pt x="170784" y="608625"/>
                  </a:cubicBezTo>
                  <a:lnTo>
                    <a:pt x="138077" y="657136"/>
                  </a:lnTo>
                  <a:lnTo>
                    <a:pt x="0" y="657136"/>
                  </a:lnTo>
                  <a:lnTo>
                    <a:pt x="0" y="75248"/>
                  </a:lnTo>
                  <a:cubicBezTo>
                    <a:pt x="0" y="33690"/>
                    <a:pt x="33690" y="0"/>
                    <a:pt x="75248" y="0"/>
                  </a:cubicBezTo>
                  <a:lnTo>
                    <a:pt x="1429703" y="0"/>
                  </a:lnTo>
                  <a:cubicBezTo>
                    <a:pt x="1471261" y="0"/>
                    <a:pt x="1504951" y="33690"/>
                    <a:pt x="1504951" y="75248"/>
                  </a:cubicBezTo>
                  <a:cubicBezTo>
                    <a:pt x="1504951" y="526733"/>
                    <a:pt x="1504950" y="978218"/>
                    <a:pt x="1504950" y="1429703"/>
                  </a:cubicBezTo>
                  <a:cubicBezTo>
                    <a:pt x="1504950" y="1471261"/>
                    <a:pt x="1471260" y="1504951"/>
                    <a:pt x="1429702" y="1504951"/>
                  </a:cubicBezTo>
                  <a:lnTo>
                    <a:pt x="847814" y="1504951"/>
                  </a:lnTo>
                  <a:lnTo>
                    <a:pt x="847814" y="1379636"/>
                  </a:lnTo>
                  <a:lnTo>
                    <a:pt x="896328" y="1346927"/>
                  </a:lnTo>
                  <a:cubicBezTo>
                    <a:pt x="933143" y="1310112"/>
                    <a:pt x="955913" y="1259253"/>
                    <a:pt x="955913" y="1203076"/>
                  </a:cubicBezTo>
                  <a:cubicBezTo>
                    <a:pt x="955913" y="1090721"/>
                    <a:pt x="864831" y="999639"/>
                    <a:pt x="752476" y="999639"/>
                  </a:cubicBezTo>
                  <a:cubicBezTo>
                    <a:pt x="640121" y="999639"/>
                    <a:pt x="549039" y="1090721"/>
                    <a:pt x="549039" y="1203076"/>
                  </a:cubicBezTo>
                  <a:cubicBezTo>
                    <a:pt x="549039" y="1259253"/>
                    <a:pt x="571809" y="1310112"/>
                    <a:pt x="608624" y="1346927"/>
                  </a:cubicBezTo>
                  <a:lnTo>
                    <a:pt x="657136" y="1379635"/>
                  </a:lnTo>
                  <a:lnTo>
                    <a:pt x="657136" y="1504951"/>
                  </a:lnTo>
                  <a:lnTo>
                    <a:pt x="75248" y="1504950"/>
                  </a:lnTo>
                  <a:cubicBezTo>
                    <a:pt x="33690" y="1504950"/>
                    <a:pt x="0" y="1471260"/>
                    <a:pt x="0" y="142970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994356" y="1825211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4" name="타원 3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 rot="5400000">
              <a:off x="7083010" y="2762072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66" name="타원 65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5749691" y="1939511"/>
            <a:ext cx="1547090" cy="1566821"/>
            <a:chOff x="6667322" y="1276172"/>
            <a:chExt cx="2000607" cy="2026123"/>
          </a:xfrm>
          <a:solidFill>
            <a:srgbClr val="7FD4E7"/>
          </a:solidFill>
        </p:grpSpPr>
        <p:sp>
          <p:nvSpPr>
            <p:cNvPr id="114" name="자유형 113"/>
            <p:cNvSpPr/>
            <p:nvPr/>
          </p:nvSpPr>
          <p:spPr>
            <a:xfrm rot="5400000">
              <a:off x="6667322" y="1276172"/>
              <a:ext cx="1504951" cy="1504951"/>
            </a:xfrm>
            <a:custGeom>
              <a:avLst/>
              <a:gdLst>
                <a:gd name="connsiteX0" fmla="*/ 0 w 1504951"/>
                <a:gd name="connsiteY0" fmla="*/ 1429702 h 1504951"/>
                <a:gd name="connsiteX1" fmla="*/ 0 w 1504951"/>
                <a:gd name="connsiteY1" fmla="*/ 847814 h 1504951"/>
                <a:gd name="connsiteX2" fmla="*/ 138076 w 1504951"/>
                <a:gd name="connsiteY2" fmla="*/ 847814 h 1504951"/>
                <a:gd name="connsiteX3" fmla="*/ 170784 w 1504951"/>
                <a:gd name="connsiteY3" fmla="*/ 896328 h 1504951"/>
                <a:gd name="connsiteX4" fmla="*/ 314636 w 1504951"/>
                <a:gd name="connsiteY4" fmla="*/ 955913 h 1504951"/>
                <a:gd name="connsiteX5" fmla="*/ 518073 w 1504951"/>
                <a:gd name="connsiteY5" fmla="*/ 752476 h 1504951"/>
                <a:gd name="connsiteX6" fmla="*/ 314636 w 1504951"/>
                <a:gd name="connsiteY6" fmla="*/ 549039 h 1504951"/>
                <a:gd name="connsiteX7" fmla="*/ 170784 w 1504951"/>
                <a:gd name="connsiteY7" fmla="*/ 608625 h 1504951"/>
                <a:gd name="connsiteX8" fmla="*/ 138077 w 1504951"/>
                <a:gd name="connsiteY8" fmla="*/ 657136 h 1504951"/>
                <a:gd name="connsiteX9" fmla="*/ 0 w 1504951"/>
                <a:gd name="connsiteY9" fmla="*/ 657136 h 1504951"/>
                <a:gd name="connsiteX10" fmla="*/ 0 w 1504951"/>
                <a:gd name="connsiteY10" fmla="*/ 75248 h 1504951"/>
                <a:gd name="connsiteX11" fmla="*/ 75248 w 1504951"/>
                <a:gd name="connsiteY11" fmla="*/ 0 h 1504951"/>
                <a:gd name="connsiteX12" fmla="*/ 1429703 w 1504951"/>
                <a:gd name="connsiteY12" fmla="*/ 0 h 1504951"/>
                <a:gd name="connsiteX13" fmla="*/ 1504951 w 1504951"/>
                <a:gd name="connsiteY13" fmla="*/ 75248 h 1504951"/>
                <a:gd name="connsiteX14" fmla="*/ 1504950 w 1504951"/>
                <a:gd name="connsiteY14" fmla="*/ 1429703 h 1504951"/>
                <a:gd name="connsiteX15" fmla="*/ 1429702 w 1504951"/>
                <a:gd name="connsiteY15" fmla="*/ 1504951 h 1504951"/>
                <a:gd name="connsiteX16" fmla="*/ 847814 w 1504951"/>
                <a:gd name="connsiteY16" fmla="*/ 1504951 h 1504951"/>
                <a:gd name="connsiteX17" fmla="*/ 847814 w 1504951"/>
                <a:gd name="connsiteY17" fmla="*/ 1379636 h 1504951"/>
                <a:gd name="connsiteX18" fmla="*/ 896328 w 1504951"/>
                <a:gd name="connsiteY18" fmla="*/ 1346927 h 1504951"/>
                <a:gd name="connsiteX19" fmla="*/ 955913 w 1504951"/>
                <a:gd name="connsiteY19" fmla="*/ 1203076 h 1504951"/>
                <a:gd name="connsiteX20" fmla="*/ 752476 w 1504951"/>
                <a:gd name="connsiteY20" fmla="*/ 999639 h 1504951"/>
                <a:gd name="connsiteX21" fmla="*/ 549039 w 1504951"/>
                <a:gd name="connsiteY21" fmla="*/ 1203076 h 1504951"/>
                <a:gd name="connsiteX22" fmla="*/ 608624 w 1504951"/>
                <a:gd name="connsiteY22" fmla="*/ 1346927 h 1504951"/>
                <a:gd name="connsiteX23" fmla="*/ 657136 w 1504951"/>
                <a:gd name="connsiteY23" fmla="*/ 1379635 h 1504951"/>
                <a:gd name="connsiteX24" fmla="*/ 657136 w 1504951"/>
                <a:gd name="connsiteY24" fmla="*/ 1504951 h 1504951"/>
                <a:gd name="connsiteX25" fmla="*/ 75248 w 1504951"/>
                <a:gd name="connsiteY25" fmla="*/ 1504950 h 1504951"/>
                <a:gd name="connsiteX26" fmla="*/ 0 w 1504951"/>
                <a:gd name="connsiteY26" fmla="*/ 1429702 h 150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04951" h="1504951">
                  <a:moveTo>
                    <a:pt x="0" y="1429702"/>
                  </a:moveTo>
                  <a:lnTo>
                    <a:pt x="0" y="847814"/>
                  </a:lnTo>
                  <a:lnTo>
                    <a:pt x="138076" y="847814"/>
                  </a:lnTo>
                  <a:lnTo>
                    <a:pt x="170784" y="896328"/>
                  </a:lnTo>
                  <a:cubicBezTo>
                    <a:pt x="207599" y="933143"/>
                    <a:pt x="258458" y="955913"/>
                    <a:pt x="314636" y="955913"/>
                  </a:cubicBezTo>
                  <a:cubicBezTo>
                    <a:pt x="426991" y="955913"/>
                    <a:pt x="518073" y="864831"/>
                    <a:pt x="518073" y="752476"/>
                  </a:cubicBezTo>
                  <a:cubicBezTo>
                    <a:pt x="518073" y="640121"/>
                    <a:pt x="426991" y="549039"/>
                    <a:pt x="314636" y="549039"/>
                  </a:cubicBezTo>
                  <a:cubicBezTo>
                    <a:pt x="258458" y="549039"/>
                    <a:pt x="207599" y="571810"/>
                    <a:pt x="170784" y="608625"/>
                  </a:cubicBezTo>
                  <a:lnTo>
                    <a:pt x="138077" y="657136"/>
                  </a:lnTo>
                  <a:lnTo>
                    <a:pt x="0" y="657136"/>
                  </a:lnTo>
                  <a:lnTo>
                    <a:pt x="0" y="75248"/>
                  </a:lnTo>
                  <a:cubicBezTo>
                    <a:pt x="0" y="33690"/>
                    <a:pt x="33690" y="0"/>
                    <a:pt x="75248" y="0"/>
                  </a:cubicBezTo>
                  <a:lnTo>
                    <a:pt x="1429703" y="0"/>
                  </a:lnTo>
                  <a:cubicBezTo>
                    <a:pt x="1471261" y="0"/>
                    <a:pt x="1504951" y="33690"/>
                    <a:pt x="1504951" y="75248"/>
                  </a:cubicBezTo>
                  <a:cubicBezTo>
                    <a:pt x="1504951" y="526733"/>
                    <a:pt x="1504950" y="978218"/>
                    <a:pt x="1504950" y="1429703"/>
                  </a:cubicBezTo>
                  <a:cubicBezTo>
                    <a:pt x="1504950" y="1471261"/>
                    <a:pt x="1471260" y="1504951"/>
                    <a:pt x="1429702" y="1504951"/>
                  </a:cubicBezTo>
                  <a:lnTo>
                    <a:pt x="847814" y="1504951"/>
                  </a:lnTo>
                  <a:lnTo>
                    <a:pt x="847814" y="1379636"/>
                  </a:lnTo>
                  <a:lnTo>
                    <a:pt x="896328" y="1346927"/>
                  </a:lnTo>
                  <a:cubicBezTo>
                    <a:pt x="933143" y="1310112"/>
                    <a:pt x="955913" y="1259253"/>
                    <a:pt x="955913" y="1203076"/>
                  </a:cubicBezTo>
                  <a:cubicBezTo>
                    <a:pt x="955913" y="1090721"/>
                    <a:pt x="864831" y="999639"/>
                    <a:pt x="752476" y="999639"/>
                  </a:cubicBezTo>
                  <a:cubicBezTo>
                    <a:pt x="640121" y="999639"/>
                    <a:pt x="549039" y="1090721"/>
                    <a:pt x="549039" y="1203076"/>
                  </a:cubicBezTo>
                  <a:cubicBezTo>
                    <a:pt x="549039" y="1259253"/>
                    <a:pt x="571809" y="1310112"/>
                    <a:pt x="608624" y="1346927"/>
                  </a:cubicBezTo>
                  <a:lnTo>
                    <a:pt x="657136" y="1379635"/>
                  </a:lnTo>
                  <a:lnTo>
                    <a:pt x="657136" y="1504951"/>
                  </a:lnTo>
                  <a:lnTo>
                    <a:pt x="75248" y="1504950"/>
                  </a:lnTo>
                  <a:cubicBezTo>
                    <a:pt x="33690" y="1504950"/>
                    <a:pt x="0" y="1471260"/>
                    <a:pt x="0" y="1429702"/>
                  </a:cubicBezTo>
                  <a:close/>
                </a:path>
              </a:pathLst>
            </a:custGeom>
            <a:grpFill/>
            <a:ln>
              <a:solidFill>
                <a:srgbClr val="7FD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15" name="그룹 114"/>
            <p:cNvGrpSpPr/>
            <p:nvPr/>
          </p:nvGrpSpPr>
          <p:grpSpPr>
            <a:xfrm>
              <a:off x="7994356" y="1825211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19" name="타원 118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 rot="5400000">
              <a:off x="7083010" y="2762072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17" name="타원 116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5758943" y="3094465"/>
            <a:ext cx="1547090" cy="1566821"/>
            <a:chOff x="6667322" y="1276172"/>
            <a:chExt cx="2000607" cy="2026123"/>
          </a:xfrm>
          <a:solidFill>
            <a:srgbClr val="00AACF"/>
          </a:solidFill>
        </p:grpSpPr>
        <p:sp>
          <p:nvSpPr>
            <p:cNvPr id="124" name="자유형 123"/>
            <p:cNvSpPr/>
            <p:nvPr/>
          </p:nvSpPr>
          <p:spPr>
            <a:xfrm rot="5400000">
              <a:off x="6667322" y="1276172"/>
              <a:ext cx="1504951" cy="1504951"/>
            </a:xfrm>
            <a:custGeom>
              <a:avLst/>
              <a:gdLst>
                <a:gd name="connsiteX0" fmla="*/ 0 w 1504951"/>
                <a:gd name="connsiteY0" fmla="*/ 1429702 h 1504951"/>
                <a:gd name="connsiteX1" fmla="*/ 0 w 1504951"/>
                <a:gd name="connsiteY1" fmla="*/ 847814 h 1504951"/>
                <a:gd name="connsiteX2" fmla="*/ 138076 w 1504951"/>
                <a:gd name="connsiteY2" fmla="*/ 847814 h 1504951"/>
                <a:gd name="connsiteX3" fmla="*/ 170784 w 1504951"/>
                <a:gd name="connsiteY3" fmla="*/ 896328 h 1504951"/>
                <a:gd name="connsiteX4" fmla="*/ 314636 w 1504951"/>
                <a:gd name="connsiteY4" fmla="*/ 955913 h 1504951"/>
                <a:gd name="connsiteX5" fmla="*/ 518073 w 1504951"/>
                <a:gd name="connsiteY5" fmla="*/ 752476 h 1504951"/>
                <a:gd name="connsiteX6" fmla="*/ 314636 w 1504951"/>
                <a:gd name="connsiteY6" fmla="*/ 549039 h 1504951"/>
                <a:gd name="connsiteX7" fmla="*/ 170784 w 1504951"/>
                <a:gd name="connsiteY7" fmla="*/ 608625 h 1504951"/>
                <a:gd name="connsiteX8" fmla="*/ 138077 w 1504951"/>
                <a:gd name="connsiteY8" fmla="*/ 657136 h 1504951"/>
                <a:gd name="connsiteX9" fmla="*/ 0 w 1504951"/>
                <a:gd name="connsiteY9" fmla="*/ 657136 h 1504951"/>
                <a:gd name="connsiteX10" fmla="*/ 0 w 1504951"/>
                <a:gd name="connsiteY10" fmla="*/ 75248 h 1504951"/>
                <a:gd name="connsiteX11" fmla="*/ 75248 w 1504951"/>
                <a:gd name="connsiteY11" fmla="*/ 0 h 1504951"/>
                <a:gd name="connsiteX12" fmla="*/ 1429703 w 1504951"/>
                <a:gd name="connsiteY12" fmla="*/ 0 h 1504951"/>
                <a:gd name="connsiteX13" fmla="*/ 1504951 w 1504951"/>
                <a:gd name="connsiteY13" fmla="*/ 75248 h 1504951"/>
                <a:gd name="connsiteX14" fmla="*/ 1504950 w 1504951"/>
                <a:gd name="connsiteY14" fmla="*/ 1429703 h 1504951"/>
                <a:gd name="connsiteX15" fmla="*/ 1429702 w 1504951"/>
                <a:gd name="connsiteY15" fmla="*/ 1504951 h 1504951"/>
                <a:gd name="connsiteX16" fmla="*/ 847814 w 1504951"/>
                <a:gd name="connsiteY16" fmla="*/ 1504951 h 1504951"/>
                <a:gd name="connsiteX17" fmla="*/ 847814 w 1504951"/>
                <a:gd name="connsiteY17" fmla="*/ 1379636 h 1504951"/>
                <a:gd name="connsiteX18" fmla="*/ 896328 w 1504951"/>
                <a:gd name="connsiteY18" fmla="*/ 1346927 h 1504951"/>
                <a:gd name="connsiteX19" fmla="*/ 955913 w 1504951"/>
                <a:gd name="connsiteY19" fmla="*/ 1203076 h 1504951"/>
                <a:gd name="connsiteX20" fmla="*/ 752476 w 1504951"/>
                <a:gd name="connsiteY20" fmla="*/ 999639 h 1504951"/>
                <a:gd name="connsiteX21" fmla="*/ 549039 w 1504951"/>
                <a:gd name="connsiteY21" fmla="*/ 1203076 h 1504951"/>
                <a:gd name="connsiteX22" fmla="*/ 608624 w 1504951"/>
                <a:gd name="connsiteY22" fmla="*/ 1346927 h 1504951"/>
                <a:gd name="connsiteX23" fmla="*/ 657136 w 1504951"/>
                <a:gd name="connsiteY23" fmla="*/ 1379635 h 1504951"/>
                <a:gd name="connsiteX24" fmla="*/ 657136 w 1504951"/>
                <a:gd name="connsiteY24" fmla="*/ 1504951 h 1504951"/>
                <a:gd name="connsiteX25" fmla="*/ 75248 w 1504951"/>
                <a:gd name="connsiteY25" fmla="*/ 1504950 h 1504951"/>
                <a:gd name="connsiteX26" fmla="*/ 0 w 1504951"/>
                <a:gd name="connsiteY26" fmla="*/ 1429702 h 150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04951" h="1504951">
                  <a:moveTo>
                    <a:pt x="0" y="1429702"/>
                  </a:moveTo>
                  <a:lnTo>
                    <a:pt x="0" y="847814"/>
                  </a:lnTo>
                  <a:lnTo>
                    <a:pt x="138076" y="847814"/>
                  </a:lnTo>
                  <a:lnTo>
                    <a:pt x="170784" y="896328"/>
                  </a:lnTo>
                  <a:cubicBezTo>
                    <a:pt x="207599" y="933143"/>
                    <a:pt x="258458" y="955913"/>
                    <a:pt x="314636" y="955913"/>
                  </a:cubicBezTo>
                  <a:cubicBezTo>
                    <a:pt x="426991" y="955913"/>
                    <a:pt x="518073" y="864831"/>
                    <a:pt x="518073" y="752476"/>
                  </a:cubicBezTo>
                  <a:cubicBezTo>
                    <a:pt x="518073" y="640121"/>
                    <a:pt x="426991" y="549039"/>
                    <a:pt x="314636" y="549039"/>
                  </a:cubicBezTo>
                  <a:cubicBezTo>
                    <a:pt x="258458" y="549039"/>
                    <a:pt x="207599" y="571810"/>
                    <a:pt x="170784" y="608625"/>
                  </a:cubicBezTo>
                  <a:lnTo>
                    <a:pt x="138077" y="657136"/>
                  </a:lnTo>
                  <a:lnTo>
                    <a:pt x="0" y="657136"/>
                  </a:lnTo>
                  <a:lnTo>
                    <a:pt x="0" y="75248"/>
                  </a:lnTo>
                  <a:cubicBezTo>
                    <a:pt x="0" y="33690"/>
                    <a:pt x="33690" y="0"/>
                    <a:pt x="75248" y="0"/>
                  </a:cubicBezTo>
                  <a:lnTo>
                    <a:pt x="1429703" y="0"/>
                  </a:lnTo>
                  <a:cubicBezTo>
                    <a:pt x="1471261" y="0"/>
                    <a:pt x="1504951" y="33690"/>
                    <a:pt x="1504951" y="75248"/>
                  </a:cubicBezTo>
                  <a:cubicBezTo>
                    <a:pt x="1504951" y="526733"/>
                    <a:pt x="1504950" y="978218"/>
                    <a:pt x="1504950" y="1429703"/>
                  </a:cubicBezTo>
                  <a:cubicBezTo>
                    <a:pt x="1504950" y="1471261"/>
                    <a:pt x="1471260" y="1504951"/>
                    <a:pt x="1429702" y="1504951"/>
                  </a:cubicBezTo>
                  <a:lnTo>
                    <a:pt x="847814" y="1504951"/>
                  </a:lnTo>
                  <a:lnTo>
                    <a:pt x="847814" y="1379636"/>
                  </a:lnTo>
                  <a:lnTo>
                    <a:pt x="896328" y="1346927"/>
                  </a:lnTo>
                  <a:cubicBezTo>
                    <a:pt x="933143" y="1310112"/>
                    <a:pt x="955913" y="1259253"/>
                    <a:pt x="955913" y="1203076"/>
                  </a:cubicBezTo>
                  <a:cubicBezTo>
                    <a:pt x="955913" y="1090721"/>
                    <a:pt x="864831" y="999639"/>
                    <a:pt x="752476" y="999639"/>
                  </a:cubicBezTo>
                  <a:cubicBezTo>
                    <a:pt x="640121" y="999639"/>
                    <a:pt x="549039" y="1090721"/>
                    <a:pt x="549039" y="1203076"/>
                  </a:cubicBezTo>
                  <a:cubicBezTo>
                    <a:pt x="549039" y="1259253"/>
                    <a:pt x="571809" y="1310112"/>
                    <a:pt x="608624" y="1346927"/>
                  </a:cubicBezTo>
                  <a:lnTo>
                    <a:pt x="657136" y="1379635"/>
                  </a:lnTo>
                  <a:lnTo>
                    <a:pt x="657136" y="1504951"/>
                  </a:lnTo>
                  <a:lnTo>
                    <a:pt x="75248" y="1504950"/>
                  </a:lnTo>
                  <a:cubicBezTo>
                    <a:pt x="33690" y="1504950"/>
                    <a:pt x="0" y="1471260"/>
                    <a:pt x="0" y="142970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7994356" y="1825211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29" name="타원 128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5400000">
              <a:off x="7083010" y="2762072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27" name="타원 126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31" name="그룹 130"/>
          <p:cNvGrpSpPr/>
          <p:nvPr/>
        </p:nvGrpSpPr>
        <p:grpSpPr>
          <a:xfrm>
            <a:off x="4598862" y="3088572"/>
            <a:ext cx="1547090" cy="1566821"/>
            <a:chOff x="6667322" y="1276172"/>
            <a:chExt cx="2000607" cy="2026123"/>
          </a:xfrm>
          <a:solidFill>
            <a:srgbClr val="7FD4E7"/>
          </a:solidFill>
        </p:grpSpPr>
        <p:sp>
          <p:nvSpPr>
            <p:cNvPr id="132" name="자유형 131"/>
            <p:cNvSpPr/>
            <p:nvPr/>
          </p:nvSpPr>
          <p:spPr>
            <a:xfrm rot="5400000">
              <a:off x="6667322" y="1276172"/>
              <a:ext cx="1504951" cy="1504951"/>
            </a:xfrm>
            <a:custGeom>
              <a:avLst/>
              <a:gdLst>
                <a:gd name="connsiteX0" fmla="*/ 0 w 1504951"/>
                <a:gd name="connsiteY0" fmla="*/ 1429702 h 1504951"/>
                <a:gd name="connsiteX1" fmla="*/ 0 w 1504951"/>
                <a:gd name="connsiteY1" fmla="*/ 847814 h 1504951"/>
                <a:gd name="connsiteX2" fmla="*/ 138076 w 1504951"/>
                <a:gd name="connsiteY2" fmla="*/ 847814 h 1504951"/>
                <a:gd name="connsiteX3" fmla="*/ 170784 w 1504951"/>
                <a:gd name="connsiteY3" fmla="*/ 896328 h 1504951"/>
                <a:gd name="connsiteX4" fmla="*/ 314636 w 1504951"/>
                <a:gd name="connsiteY4" fmla="*/ 955913 h 1504951"/>
                <a:gd name="connsiteX5" fmla="*/ 518073 w 1504951"/>
                <a:gd name="connsiteY5" fmla="*/ 752476 h 1504951"/>
                <a:gd name="connsiteX6" fmla="*/ 314636 w 1504951"/>
                <a:gd name="connsiteY6" fmla="*/ 549039 h 1504951"/>
                <a:gd name="connsiteX7" fmla="*/ 170784 w 1504951"/>
                <a:gd name="connsiteY7" fmla="*/ 608625 h 1504951"/>
                <a:gd name="connsiteX8" fmla="*/ 138077 w 1504951"/>
                <a:gd name="connsiteY8" fmla="*/ 657136 h 1504951"/>
                <a:gd name="connsiteX9" fmla="*/ 0 w 1504951"/>
                <a:gd name="connsiteY9" fmla="*/ 657136 h 1504951"/>
                <a:gd name="connsiteX10" fmla="*/ 0 w 1504951"/>
                <a:gd name="connsiteY10" fmla="*/ 75248 h 1504951"/>
                <a:gd name="connsiteX11" fmla="*/ 75248 w 1504951"/>
                <a:gd name="connsiteY11" fmla="*/ 0 h 1504951"/>
                <a:gd name="connsiteX12" fmla="*/ 1429703 w 1504951"/>
                <a:gd name="connsiteY12" fmla="*/ 0 h 1504951"/>
                <a:gd name="connsiteX13" fmla="*/ 1504951 w 1504951"/>
                <a:gd name="connsiteY13" fmla="*/ 75248 h 1504951"/>
                <a:gd name="connsiteX14" fmla="*/ 1504950 w 1504951"/>
                <a:gd name="connsiteY14" fmla="*/ 1429703 h 1504951"/>
                <a:gd name="connsiteX15" fmla="*/ 1429702 w 1504951"/>
                <a:gd name="connsiteY15" fmla="*/ 1504951 h 1504951"/>
                <a:gd name="connsiteX16" fmla="*/ 847814 w 1504951"/>
                <a:gd name="connsiteY16" fmla="*/ 1504951 h 1504951"/>
                <a:gd name="connsiteX17" fmla="*/ 847814 w 1504951"/>
                <a:gd name="connsiteY17" fmla="*/ 1379636 h 1504951"/>
                <a:gd name="connsiteX18" fmla="*/ 896328 w 1504951"/>
                <a:gd name="connsiteY18" fmla="*/ 1346927 h 1504951"/>
                <a:gd name="connsiteX19" fmla="*/ 955913 w 1504951"/>
                <a:gd name="connsiteY19" fmla="*/ 1203076 h 1504951"/>
                <a:gd name="connsiteX20" fmla="*/ 752476 w 1504951"/>
                <a:gd name="connsiteY20" fmla="*/ 999639 h 1504951"/>
                <a:gd name="connsiteX21" fmla="*/ 549039 w 1504951"/>
                <a:gd name="connsiteY21" fmla="*/ 1203076 h 1504951"/>
                <a:gd name="connsiteX22" fmla="*/ 608624 w 1504951"/>
                <a:gd name="connsiteY22" fmla="*/ 1346927 h 1504951"/>
                <a:gd name="connsiteX23" fmla="*/ 657136 w 1504951"/>
                <a:gd name="connsiteY23" fmla="*/ 1379635 h 1504951"/>
                <a:gd name="connsiteX24" fmla="*/ 657136 w 1504951"/>
                <a:gd name="connsiteY24" fmla="*/ 1504951 h 1504951"/>
                <a:gd name="connsiteX25" fmla="*/ 75248 w 1504951"/>
                <a:gd name="connsiteY25" fmla="*/ 1504950 h 1504951"/>
                <a:gd name="connsiteX26" fmla="*/ 0 w 1504951"/>
                <a:gd name="connsiteY26" fmla="*/ 1429702 h 150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04951" h="1504951">
                  <a:moveTo>
                    <a:pt x="0" y="1429702"/>
                  </a:moveTo>
                  <a:lnTo>
                    <a:pt x="0" y="847814"/>
                  </a:lnTo>
                  <a:lnTo>
                    <a:pt x="138076" y="847814"/>
                  </a:lnTo>
                  <a:lnTo>
                    <a:pt x="170784" y="896328"/>
                  </a:lnTo>
                  <a:cubicBezTo>
                    <a:pt x="207599" y="933143"/>
                    <a:pt x="258458" y="955913"/>
                    <a:pt x="314636" y="955913"/>
                  </a:cubicBezTo>
                  <a:cubicBezTo>
                    <a:pt x="426991" y="955913"/>
                    <a:pt x="518073" y="864831"/>
                    <a:pt x="518073" y="752476"/>
                  </a:cubicBezTo>
                  <a:cubicBezTo>
                    <a:pt x="518073" y="640121"/>
                    <a:pt x="426991" y="549039"/>
                    <a:pt x="314636" y="549039"/>
                  </a:cubicBezTo>
                  <a:cubicBezTo>
                    <a:pt x="258458" y="549039"/>
                    <a:pt x="207599" y="571810"/>
                    <a:pt x="170784" y="608625"/>
                  </a:cubicBezTo>
                  <a:lnTo>
                    <a:pt x="138077" y="657136"/>
                  </a:lnTo>
                  <a:lnTo>
                    <a:pt x="0" y="657136"/>
                  </a:lnTo>
                  <a:lnTo>
                    <a:pt x="0" y="75248"/>
                  </a:lnTo>
                  <a:cubicBezTo>
                    <a:pt x="0" y="33690"/>
                    <a:pt x="33690" y="0"/>
                    <a:pt x="75248" y="0"/>
                  </a:cubicBezTo>
                  <a:lnTo>
                    <a:pt x="1429703" y="0"/>
                  </a:lnTo>
                  <a:cubicBezTo>
                    <a:pt x="1471261" y="0"/>
                    <a:pt x="1504951" y="33690"/>
                    <a:pt x="1504951" y="75248"/>
                  </a:cubicBezTo>
                  <a:cubicBezTo>
                    <a:pt x="1504951" y="526733"/>
                    <a:pt x="1504950" y="978218"/>
                    <a:pt x="1504950" y="1429703"/>
                  </a:cubicBezTo>
                  <a:cubicBezTo>
                    <a:pt x="1504950" y="1471261"/>
                    <a:pt x="1471260" y="1504951"/>
                    <a:pt x="1429702" y="1504951"/>
                  </a:cubicBezTo>
                  <a:lnTo>
                    <a:pt x="847814" y="1504951"/>
                  </a:lnTo>
                  <a:lnTo>
                    <a:pt x="847814" y="1379636"/>
                  </a:lnTo>
                  <a:lnTo>
                    <a:pt x="896328" y="1346927"/>
                  </a:lnTo>
                  <a:cubicBezTo>
                    <a:pt x="933143" y="1310112"/>
                    <a:pt x="955913" y="1259253"/>
                    <a:pt x="955913" y="1203076"/>
                  </a:cubicBezTo>
                  <a:cubicBezTo>
                    <a:pt x="955913" y="1090721"/>
                    <a:pt x="864831" y="999639"/>
                    <a:pt x="752476" y="999639"/>
                  </a:cubicBezTo>
                  <a:cubicBezTo>
                    <a:pt x="640121" y="999639"/>
                    <a:pt x="549039" y="1090721"/>
                    <a:pt x="549039" y="1203076"/>
                  </a:cubicBezTo>
                  <a:cubicBezTo>
                    <a:pt x="549039" y="1259253"/>
                    <a:pt x="571809" y="1310112"/>
                    <a:pt x="608624" y="1346927"/>
                  </a:cubicBezTo>
                  <a:lnTo>
                    <a:pt x="657136" y="1379635"/>
                  </a:lnTo>
                  <a:lnTo>
                    <a:pt x="657136" y="1504951"/>
                  </a:lnTo>
                  <a:lnTo>
                    <a:pt x="75248" y="1504950"/>
                  </a:lnTo>
                  <a:cubicBezTo>
                    <a:pt x="33690" y="1504950"/>
                    <a:pt x="0" y="1471260"/>
                    <a:pt x="0" y="1429702"/>
                  </a:cubicBezTo>
                  <a:close/>
                </a:path>
              </a:pathLst>
            </a:custGeom>
            <a:grpFill/>
            <a:ln>
              <a:solidFill>
                <a:srgbClr val="7FD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7994356" y="1825211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37" name="타원 136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 rot="5400000">
              <a:off x="7083010" y="2762072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35" name="타원 134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39" name="그룹 138"/>
          <p:cNvGrpSpPr/>
          <p:nvPr/>
        </p:nvGrpSpPr>
        <p:grpSpPr>
          <a:xfrm>
            <a:off x="4612446" y="4262429"/>
            <a:ext cx="1547090" cy="1566821"/>
            <a:chOff x="6667322" y="1276172"/>
            <a:chExt cx="2000607" cy="2026123"/>
          </a:xfrm>
          <a:solidFill>
            <a:srgbClr val="00AACF"/>
          </a:solidFill>
        </p:grpSpPr>
        <p:sp>
          <p:nvSpPr>
            <p:cNvPr id="140" name="자유형 139"/>
            <p:cNvSpPr/>
            <p:nvPr/>
          </p:nvSpPr>
          <p:spPr>
            <a:xfrm rot="5400000">
              <a:off x="6667322" y="1276172"/>
              <a:ext cx="1504951" cy="1504951"/>
            </a:xfrm>
            <a:custGeom>
              <a:avLst/>
              <a:gdLst>
                <a:gd name="connsiteX0" fmla="*/ 0 w 1504951"/>
                <a:gd name="connsiteY0" fmla="*/ 1429702 h 1504951"/>
                <a:gd name="connsiteX1" fmla="*/ 0 w 1504951"/>
                <a:gd name="connsiteY1" fmla="*/ 847814 h 1504951"/>
                <a:gd name="connsiteX2" fmla="*/ 138076 w 1504951"/>
                <a:gd name="connsiteY2" fmla="*/ 847814 h 1504951"/>
                <a:gd name="connsiteX3" fmla="*/ 170784 w 1504951"/>
                <a:gd name="connsiteY3" fmla="*/ 896328 h 1504951"/>
                <a:gd name="connsiteX4" fmla="*/ 314636 w 1504951"/>
                <a:gd name="connsiteY4" fmla="*/ 955913 h 1504951"/>
                <a:gd name="connsiteX5" fmla="*/ 518073 w 1504951"/>
                <a:gd name="connsiteY5" fmla="*/ 752476 h 1504951"/>
                <a:gd name="connsiteX6" fmla="*/ 314636 w 1504951"/>
                <a:gd name="connsiteY6" fmla="*/ 549039 h 1504951"/>
                <a:gd name="connsiteX7" fmla="*/ 170784 w 1504951"/>
                <a:gd name="connsiteY7" fmla="*/ 608625 h 1504951"/>
                <a:gd name="connsiteX8" fmla="*/ 138077 w 1504951"/>
                <a:gd name="connsiteY8" fmla="*/ 657136 h 1504951"/>
                <a:gd name="connsiteX9" fmla="*/ 0 w 1504951"/>
                <a:gd name="connsiteY9" fmla="*/ 657136 h 1504951"/>
                <a:gd name="connsiteX10" fmla="*/ 0 w 1504951"/>
                <a:gd name="connsiteY10" fmla="*/ 75248 h 1504951"/>
                <a:gd name="connsiteX11" fmla="*/ 75248 w 1504951"/>
                <a:gd name="connsiteY11" fmla="*/ 0 h 1504951"/>
                <a:gd name="connsiteX12" fmla="*/ 1429703 w 1504951"/>
                <a:gd name="connsiteY12" fmla="*/ 0 h 1504951"/>
                <a:gd name="connsiteX13" fmla="*/ 1504951 w 1504951"/>
                <a:gd name="connsiteY13" fmla="*/ 75248 h 1504951"/>
                <a:gd name="connsiteX14" fmla="*/ 1504950 w 1504951"/>
                <a:gd name="connsiteY14" fmla="*/ 1429703 h 1504951"/>
                <a:gd name="connsiteX15" fmla="*/ 1429702 w 1504951"/>
                <a:gd name="connsiteY15" fmla="*/ 1504951 h 1504951"/>
                <a:gd name="connsiteX16" fmla="*/ 847814 w 1504951"/>
                <a:gd name="connsiteY16" fmla="*/ 1504951 h 1504951"/>
                <a:gd name="connsiteX17" fmla="*/ 847814 w 1504951"/>
                <a:gd name="connsiteY17" fmla="*/ 1379636 h 1504951"/>
                <a:gd name="connsiteX18" fmla="*/ 896328 w 1504951"/>
                <a:gd name="connsiteY18" fmla="*/ 1346927 h 1504951"/>
                <a:gd name="connsiteX19" fmla="*/ 955913 w 1504951"/>
                <a:gd name="connsiteY19" fmla="*/ 1203076 h 1504951"/>
                <a:gd name="connsiteX20" fmla="*/ 752476 w 1504951"/>
                <a:gd name="connsiteY20" fmla="*/ 999639 h 1504951"/>
                <a:gd name="connsiteX21" fmla="*/ 549039 w 1504951"/>
                <a:gd name="connsiteY21" fmla="*/ 1203076 h 1504951"/>
                <a:gd name="connsiteX22" fmla="*/ 608624 w 1504951"/>
                <a:gd name="connsiteY22" fmla="*/ 1346927 h 1504951"/>
                <a:gd name="connsiteX23" fmla="*/ 657136 w 1504951"/>
                <a:gd name="connsiteY23" fmla="*/ 1379635 h 1504951"/>
                <a:gd name="connsiteX24" fmla="*/ 657136 w 1504951"/>
                <a:gd name="connsiteY24" fmla="*/ 1504951 h 1504951"/>
                <a:gd name="connsiteX25" fmla="*/ 75248 w 1504951"/>
                <a:gd name="connsiteY25" fmla="*/ 1504950 h 1504951"/>
                <a:gd name="connsiteX26" fmla="*/ 0 w 1504951"/>
                <a:gd name="connsiteY26" fmla="*/ 1429702 h 150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04951" h="1504951">
                  <a:moveTo>
                    <a:pt x="0" y="1429702"/>
                  </a:moveTo>
                  <a:lnTo>
                    <a:pt x="0" y="847814"/>
                  </a:lnTo>
                  <a:lnTo>
                    <a:pt x="138076" y="847814"/>
                  </a:lnTo>
                  <a:lnTo>
                    <a:pt x="170784" y="896328"/>
                  </a:lnTo>
                  <a:cubicBezTo>
                    <a:pt x="207599" y="933143"/>
                    <a:pt x="258458" y="955913"/>
                    <a:pt x="314636" y="955913"/>
                  </a:cubicBezTo>
                  <a:cubicBezTo>
                    <a:pt x="426991" y="955913"/>
                    <a:pt x="518073" y="864831"/>
                    <a:pt x="518073" y="752476"/>
                  </a:cubicBezTo>
                  <a:cubicBezTo>
                    <a:pt x="518073" y="640121"/>
                    <a:pt x="426991" y="549039"/>
                    <a:pt x="314636" y="549039"/>
                  </a:cubicBezTo>
                  <a:cubicBezTo>
                    <a:pt x="258458" y="549039"/>
                    <a:pt x="207599" y="571810"/>
                    <a:pt x="170784" y="608625"/>
                  </a:cubicBezTo>
                  <a:lnTo>
                    <a:pt x="138077" y="657136"/>
                  </a:lnTo>
                  <a:lnTo>
                    <a:pt x="0" y="657136"/>
                  </a:lnTo>
                  <a:lnTo>
                    <a:pt x="0" y="75248"/>
                  </a:lnTo>
                  <a:cubicBezTo>
                    <a:pt x="0" y="33690"/>
                    <a:pt x="33690" y="0"/>
                    <a:pt x="75248" y="0"/>
                  </a:cubicBezTo>
                  <a:lnTo>
                    <a:pt x="1429703" y="0"/>
                  </a:lnTo>
                  <a:cubicBezTo>
                    <a:pt x="1471261" y="0"/>
                    <a:pt x="1504951" y="33690"/>
                    <a:pt x="1504951" y="75248"/>
                  </a:cubicBezTo>
                  <a:cubicBezTo>
                    <a:pt x="1504951" y="526733"/>
                    <a:pt x="1504950" y="978218"/>
                    <a:pt x="1504950" y="1429703"/>
                  </a:cubicBezTo>
                  <a:cubicBezTo>
                    <a:pt x="1504950" y="1471261"/>
                    <a:pt x="1471260" y="1504951"/>
                    <a:pt x="1429702" y="1504951"/>
                  </a:cubicBezTo>
                  <a:lnTo>
                    <a:pt x="847814" y="1504951"/>
                  </a:lnTo>
                  <a:lnTo>
                    <a:pt x="847814" y="1379636"/>
                  </a:lnTo>
                  <a:lnTo>
                    <a:pt x="896328" y="1346927"/>
                  </a:lnTo>
                  <a:cubicBezTo>
                    <a:pt x="933143" y="1310112"/>
                    <a:pt x="955913" y="1259253"/>
                    <a:pt x="955913" y="1203076"/>
                  </a:cubicBezTo>
                  <a:cubicBezTo>
                    <a:pt x="955913" y="1090721"/>
                    <a:pt x="864831" y="999639"/>
                    <a:pt x="752476" y="999639"/>
                  </a:cubicBezTo>
                  <a:cubicBezTo>
                    <a:pt x="640121" y="999639"/>
                    <a:pt x="549039" y="1090721"/>
                    <a:pt x="549039" y="1203076"/>
                  </a:cubicBezTo>
                  <a:cubicBezTo>
                    <a:pt x="549039" y="1259253"/>
                    <a:pt x="571809" y="1310112"/>
                    <a:pt x="608624" y="1346927"/>
                  </a:cubicBezTo>
                  <a:lnTo>
                    <a:pt x="657136" y="1379635"/>
                  </a:lnTo>
                  <a:lnTo>
                    <a:pt x="657136" y="1504951"/>
                  </a:lnTo>
                  <a:lnTo>
                    <a:pt x="75248" y="1504950"/>
                  </a:lnTo>
                  <a:cubicBezTo>
                    <a:pt x="33690" y="1504950"/>
                    <a:pt x="0" y="1471260"/>
                    <a:pt x="0" y="142970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41" name="그룹 140"/>
            <p:cNvGrpSpPr/>
            <p:nvPr/>
          </p:nvGrpSpPr>
          <p:grpSpPr>
            <a:xfrm>
              <a:off x="7994356" y="1825211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45" name="타원 144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42" name="그룹 141"/>
            <p:cNvGrpSpPr/>
            <p:nvPr/>
          </p:nvGrpSpPr>
          <p:grpSpPr>
            <a:xfrm rot="5400000">
              <a:off x="7083010" y="2762072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43" name="타원 142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452365" y="4256536"/>
            <a:ext cx="1547090" cy="1566821"/>
            <a:chOff x="6667322" y="1276172"/>
            <a:chExt cx="2000607" cy="2026123"/>
          </a:xfrm>
          <a:solidFill>
            <a:srgbClr val="7FD4E7"/>
          </a:solidFill>
        </p:grpSpPr>
        <p:sp>
          <p:nvSpPr>
            <p:cNvPr id="148" name="자유형 147"/>
            <p:cNvSpPr/>
            <p:nvPr/>
          </p:nvSpPr>
          <p:spPr>
            <a:xfrm rot="5400000">
              <a:off x="6667322" y="1276172"/>
              <a:ext cx="1504951" cy="1504951"/>
            </a:xfrm>
            <a:custGeom>
              <a:avLst/>
              <a:gdLst>
                <a:gd name="connsiteX0" fmla="*/ 0 w 1504951"/>
                <a:gd name="connsiteY0" fmla="*/ 1429702 h 1504951"/>
                <a:gd name="connsiteX1" fmla="*/ 0 w 1504951"/>
                <a:gd name="connsiteY1" fmla="*/ 847814 h 1504951"/>
                <a:gd name="connsiteX2" fmla="*/ 138076 w 1504951"/>
                <a:gd name="connsiteY2" fmla="*/ 847814 h 1504951"/>
                <a:gd name="connsiteX3" fmla="*/ 170784 w 1504951"/>
                <a:gd name="connsiteY3" fmla="*/ 896328 h 1504951"/>
                <a:gd name="connsiteX4" fmla="*/ 314636 w 1504951"/>
                <a:gd name="connsiteY4" fmla="*/ 955913 h 1504951"/>
                <a:gd name="connsiteX5" fmla="*/ 518073 w 1504951"/>
                <a:gd name="connsiteY5" fmla="*/ 752476 h 1504951"/>
                <a:gd name="connsiteX6" fmla="*/ 314636 w 1504951"/>
                <a:gd name="connsiteY6" fmla="*/ 549039 h 1504951"/>
                <a:gd name="connsiteX7" fmla="*/ 170784 w 1504951"/>
                <a:gd name="connsiteY7" fmla="*/ 608625 h 1504951"/>
                <a:gd name="connsiteX8" fmla="*/ 138077 w 1504951"/>
                <a:gd name="connsiteY8" fmla="*/ 657136 h 1504951"/>
                <a:gd name="connsiteX9" fmla="*/ 0 w 1504951"/>
                <a:gd name="connsiteY9" fmla="*/ 657136 h 1504951"/>
                <a:gd name="connsiteX10" fmla="*/ 0 w 1504951"/>
                <a:gd name="connsiteY10" fmla="*/ 75248 h 1504951"/>
                <a:gd name="connsiteX11" fmla="*/ 75248 w 1504951"/>
                <a:gd name="connsiteY11" fmla="*/ 0 h 1504951"/>
                <a:gd name="connsiteX12" fmla="*/ 1429703 w 1504951"/>
                <a:gd name="connsiteY12" fmla="*/ 0 h 1504951"/>
                <a:gd name="connsiteX13" fmla="*/ 1504951 w 1504951"/>
                <a:gd name="connsiteY13" fmla="*/ 75248 h 1504951"/>
                <a:gd name="connsiteX14" fmla="*/ 1504950 w 1504951"/>
                <a:gd name="connsiteY14" fmla="*/ 1429703 h 1504951"/>
                <a:gd name="connsiteX15" fmla="*/ 1429702 w 1504951"/>
                <a:gd name="connsiteY15" fmla="*/ 1504951 h 1504951"/>
                <a:gd name="connsiteX16" fmla="*/ 847814 w 1504951"/>
                <a:gd name="connsiteY16" fmla="*/ 1504951 h 1504951"/>
                <a:gd name="connsiteX17" fmla="*/ 847814 w 1504951"/>
                <a:gd name="connsiteY17" fmla="*/ 1379636 h 1504951"/>
                <a:gd name="connsiteX18" fmla="*/ 896328 w 1504951"/>
                <a:gd name="connsiteY18" fmla="*/ 1346927 h 1504951"/>
                <a:gd name="connsiteX19" fmla="*/ 955913 w 1504951"/>
                <a:gd name="connsiteY19" fmla="*/ 1203076 h 1504951"/>
                <a:gd name="connsiteX20" fmla="*/ 752476 w 1504951"/>
                <a:gd name="connsiteY20" fmla="*/ 999639 h 1504951"/>
                <a:gd name="connsiteX21" fmla="*/ 549039 w 1504951"/>
                <a:gd name="connsiteY21" fmla="*/ 1203076 h 1504951"/>
                <a:gd name="connsiteX22" fmla="*/ 608624 w 1504951"/>
                <a:gd name="connsiteY22" fmla="*/ 1346927 h 1504951"/>
                <a:gd name="connsiteX23" fmla="*/ 657136 w 1504951"/>
                <a:gd name="connsiteY23" fmla="*/ 1379635 h 1504951"/>
                <a:gd name="connsiteX24" fmla="*/ 657136 w 1504951"/>
                <a:gd name="connsiteY24" fmla="*/ 1504951 h 1504951"/>
                <a:gd name="connsiteX25" fmla="*/ 75248 w 1504951"/>
                <a:gd name="connsiteY25" fmla="*/ 1504950 h 1504951"/>
                <a:gd name="connsiteX26" fmla="*/ 0 w 1504951"/>
                <a:gd name="connsiteY26" fmla="*/ 1429702 h 150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04951" h="1504951">
                  <a:moveTo>
                    <a:pt x="0" y="1429702"/>
                  </a:moveTo>
                  <a:lnTo>
                    <a:pt x="0" y="847814"/>
                  </a:lnTo>
                  <a:lnTo>
                    <a:pt x="138076" y="847814"/>
                  </a:lnTo>
                  <a:lnTo>
                    <a:pt x="170784" y="896328"/>
                  </a:lnTo>
                  <a:cubicBezTo>
                    <a:pt x="207599" y="933143"/>
                    <a:pt x="258458" y="955913"/>
                    <a:pt x="314636" y="955913"/>
                  </a:cubicBezTo>
                  <a:cubicBezTo>
                    <a:pt x="426991" y="955913"/>
                    <a:pt x="518073" y="864831"/>
                    <a:pt x="518073" y="752476"/>
                  </a:cubicBezTo>
                  <a:cubicBezTo>
                    <a:pt x="518073" y="640121"/>
                    <a:pt x="426991" y="549039"/>
                    <a:pt x="314636" y="549039"/>
                  </a:cubicBezTo>
                  <a:cubicBezTo>
                    <a:pt x="258458" y="549039"/>
                    <a:pt x="207599" y="571810"/>
                    <a:pt x="170784" y="608625"/>
                  </a:cubicBezTo>
                  <a:lnTo>
                    <a:pt x="138077" y="657136"/>
                  </a:lnTo>
                  <a:lnTo>
                    <a:pt x="0" y="657136"/>
                  </a:lnTo>
                  <a:lnTo>
                    <a:pt x="0" y="75248"/>
                  </a:lnTo>
                  <a:cubicBezTo>
                    <a:pt x="0" y="33690"/>
                    <a:pt x="33690" y="0"/>
                    <a:pt x="75248" y="0"/>
                  </a:cubicBezTo>
                  <a:lnTo>
                    <a:pt x="1429703" y="0"/>
                  </a:lnTo>
                  <a:cubicBezTo>
                    <a:pt x="1471261" y="0"/>
                    <a:pt x="1504951" y="33690"/>
                    <a:pt x="1504951" y="75248"/>
                  </a:cubicBezTo>
                  <a:cubicBezTo>
                    <a:pt x="1504951" y="526733"/>
                    <a:pt x="1504950" y="978218"/>
                    <a:pt x="1504950" y="1429703"/>
                  </a:cubicBezTo>
                  <a:cubicBezTo>
                    <a:pt x="1504950" y="1471261"/>
                    <a:pt x="1471260" y="1504951"/>
                    <a:pt x="1429702" y="1504951"/>
                  </a:cubicBezTo>
                  <a:lnTo>
                    <a:pt x="847814" y="1504951"/>
                  </a:lnTo>
                  <a:lnTo>
                    <a:pt x="847814" y="1379636"/>
                  </a:lnTo>
                  <a:lnTo>
                    <a:pt x="896328" y="1346927"/>
                  </a:lnTo>
                  <a:cubicBezTo>
                    <a:pt x="933143" y="1310112"/>
                    <a:pt x="955913" y="1259253"/>
                    <a:pt x="955913" y="1203076"/>
                  </a:cubicBezTo>
                  <a:cubicBezTo>
                    <a:pt x="955913" y="1090721"/>
                    <a:pt x="864831" y="999639"/>
                    <a:pt x="752476" y="999639"/>
                  </a:cubicBezTo>
                  <a:cubicBezTo>
                    <a:pt x="640121" y="999639"/>
                    <a:pt x="549039" y="1090721"/>
                    <a:pt x="549039" y="1203076"/>
                  </a:cubicBezTo>
                  <a:cubicBezTo>
                    <a:pt x="549039" y="1259253"/>
                    <a:pt x="571809" y="1310112"/>
                    <a:pt x="608624" y="1346927"/>
                  </a:cubicBezTo>
                  <a:lnTo>
                    <a:pt x="657136" y="1379635"/>
                  </a:lnTo>
                  <a:lnTo>
                    <a:pt x="657136" y="1504951"/>
                  </a:lnTo>
                  <a:lnTo>
                    <a:pt x="75248" y="1504950"/>
                  </a:lnTo>
                  <a:cubicBezTo>
                    <a:pt x="33690" y="1504950"/>
                    <a:pt x="0" y="1471260"/>
                    <a:pt x="0" y="1429702"/>
                  </a:cubicBezTo>
                  <a:close/>
                </a:path>
              </a:pathLst>
            </a:custGeom>
            <a:grpFill/>
            <a:ln>
              <a:solidFill>
                <a:srgbClr val="7FD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49" name="그룹 148"/>
            <p:cNvGrpSpPr/>
            <p:nvPr/>
          </p:nvGrpSpPr>
          <p:grpSpPr>
            <a:xfrm>
              <a:off x="7994356" y="1825211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53" name="타원 152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5400000">
              <a:off x="7083010" y="2762072"/>
              <a:ext cx="673573" cy="406873"/>
              <a:chOff x="7994356" y="1825211"/>
              <a:chExt cx="673573" cy="406873"/>
            </a:xfrm>
            <a:grpFill/>
          </p:grpSpPr>
          <p:sp>
            <p:nvSpPr>
              <p:cNvPr id="151" name="타원 150"/>
              <p:cNvSpPr/>
              <p:nvPr/>
            </p:nvSpPr>
            <p:spPr>
              <a:xfrm rot="5400000">
                <a:off x="8261056" y="1825211"/>
                <a:ext cx="406873" cy="406873"/>
              </a:xfrm>
              <a:prstGeom prst="ellipse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7994356" y="1933308"/>
                <a:ext cx="533400" cy="190678"/>
              </a:xfrm>
              <a:prstGeom prst="rect">
                <a:avLst/>
              </a:prstGeom>
              <a:grpFill/>
              <a:ln>
                <a:solidFill>
                  <a:srgbClr val="7FD4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7565396" y="2610285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24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384291" y="2610285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24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377639" y="3772602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sz="24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96534" y="3772602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24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228028" y="495462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24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046923" y="495462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8599047" y="2278336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 사용자의 프로파일 설정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7417942" y="350798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베타 테스트 및 소셜 프로모션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6488907" y="4681113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정기적 업데이트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306263" y="2317743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출시 전 지인의 피드백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147981" y="350798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고객센터 및 모니터링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451067" y="4630986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활발한 </a:t>
            </a:r>
            <a:r>
              <a:rPr lang="en-US" altLang="ko-KR" sz="1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SNS</a:t>
            </a:r>
            <a:r>
              <a:rPr lang="ko-KR" altLang="en-US" sz="18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활동</a:t>
            </a:r>
          </a:p>
        </p:txBody>
      </p:sp>
    </p:spTree>
    <p:extLst>
      <p:ext uri="{BB962C8B-B14F-4D97-AF65-F5344CB8AC3E}">
        <p14:creationId xmlns:p14="http://schemas.microsoft.com/office/powerpoint/2010/main" val="233604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711B81C-5004-01E0-8C1D-4078079ECB72}"/>
              </a:ext>
            </a:extLst>
          </p:cNvPr>
          <p:cNvCxnSpPr>
            <a:cxnSpLocks/>
          </p:cNvCxnSpPr>
          <p:nvPr/>
        </p:nvCxnSpPr>
        <p:spPr>
          <a:xfrm>
            <a:off x="8795300" y="1892651"/>
            <a:ext cx="46563" cy="38630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BE94F51-8A0F-D856-4A5C-EEFB995DAFEF}"/>
              </a:ext>
            </a:extLst>
          </p:cNvPr>
          <p:cNvCxnSpPr>
            <a:cxnSpLocks/>
          </p:cNvCxnSpPr>
          <p:nvPr/>
        </p:nvCxnSpPr>
        <p:spPr>
          <a:xfrm flipH="1">
            <a:off x="651244" y="1947825"/>
            <a:ext cx="30181" cy="2046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64B60E2-25C5-A878-9B35-80DD0E30FE73}"/>
              </a:ext>
            </a:extLst>
          </p:cNvPr>
          <p:cNvCxnSpPr>
            <a:cxnSpLocks/>
          </p:cNvCxnSpPr>
          <p:nvPr/>
        </p:nvCxnSpPr>
        <p:spPr>
          <a:xfrm flipH="1">
            <a:off x="2996149" y="1920975"/>
            <a:ext cx="24377" cy="3414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C4109F1-AAD2-8843-6C27-14DA436221C3}"/>
              </a:ext>
            </a:extLst>
          </p:cNvPr>
          <p:cNvCxnSpPr>
            <a:cxnSpLocks/>
          </p:cNvCxnSpPr>
          <p:nvPr/>
        </p:nvCxnSpPr>
        <p:spPr>
          <a:xfrm>
            <a:off x="5726097" y="1917577"/>
            <a:ext cx="3349" cy="3838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FE455F2-D5BC-E118-B3CB-1C366FD448FB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284309" y="1262800"/>
            <a:ext cx="0" cy="44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F5633E6-075E-6F2F-8CAC-A22A9E38FA51}"/>
              </a:ext>
            </a:extLst>
          </p:cNvPr>
          <p:cNvCxnSpPr>
            <a:cxnSpLocks/>
          </p:cNvCxnSpPr>
          <p:nvPr/>
        </p:nvCxnSpPr>
        <p:spPr>
          <a:xfrm>
            <a:off x="1482571" y="1703855"/>
            <a:ext cx="7297445" cy="8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25">
            <a:extLst>
              <a:ext uri="{FF2B5EF4-FFF2-40B4-BE49-F238E27FC236}">
                <a16:creationId xmlns:a16="http://schemas.microsoft.com/office/drawing/2014/main" id="{7BE6C7AD-0CDE-1DDE-1BFD-DF495E3D4203}"/>
              </a:ext>
            </a:extLst>
          </p:cNvPr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모서리가 둥근 직사각형 26">
            <a:extLst>
              <a:ext uri="{FF2B5EF4-FFF2-40B4-BE49-F238E27FC236}">
                <a16:creationId xmlns:a16="http://schemas.microsoft.com/office/drawing/2014/main" id="{A2917F9B-AC30-BCDE-3D5F-27BA00231B89}"/>
              </a:ext>
            </a:extLst>
          </p:cNvPr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27C12-BE87-2801-02F3-B1E7940A81B8}"/>
              </a:ext>
            </a:extLst>
          </p:cNvPr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16102-9BB3-B0C8-1B7B-428058933959}"/>
              </a:ext>
            </a:extLst>
          </p:cNvPr>
          <p:cNvSpPr txBox="1"/>
          <p:nvPr/>
        </p:nvSpPr>
        <p:spPr>
          <a:xfrm>
            <a:off x="1129032" y="109071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데이터베이스 구성도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AF0EC-4C53-6E94-34E1-2B36721A5DBA}"/>
              </a:ext>
            </a:extLst>
          </p:cNvPr>
          <p:cNvSpPr txBox="1"/>
          <p:nvPr/>
        </p:nvSpPr>
        <p:spPr>
          <a:xfrm>
            <a:off x="1129032" y="51417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작업분할 구조도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(WBS)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D582FC6-9781-3538-CECE-F91B8CE37DBB}"/>
              </a:ext>
            </a:extLst>
          </p:cNvPr>
          <p:cNvSpPr/>
          <p:nvPr/>
        </p:nvSpPr>
        <p:spPr>
          <a:xfrm>
            <a:off x="4636788" y="902800"/>
            <a:ext cx="1295042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FB40B21-7751-E5E7-A108-B6AAD2335A83}"/>
              </a:ext>
            </a:extLst>
          </p:cNvPr>
          <p:cNvSpPr/>
          <p:nvPr/>
        </p:nvSpPr>
        <p:spPr>
          <a:xfrm>
            <a:off x="6110783" y="5011433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운동장소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48C32F5-EB8A-F4A2-AD84-B4619F6A89E7}"/>
              </a:ext>
            </a:extLst>
          </p:cNvPr>
          <p:cNvSpPr/>
          <p:nvPr/>
        </p:nvSpPr>
        <p:spPr>
          <a:xfrm>
            <a:off x="6102453" y="2337094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 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21CEBFD-2FD2-9144-D1E8-C01170B7B1FE}"/>
              </a:ext>
            </a:extLst>
          </p:cNvPr>
          <p:cNvSpPr/>
          <p:nvPr/>
        </p:nvSpPr>
        <p:spPr>
          <a:xfrm>
            <a:off x="6102453" y="2864441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E65EB16-5CF0-C598-D2F5-B16A3E0B6DAA}"/>
              </a:ext>
            </a:extLst>
          </p:cNvPr>
          <p:cNvSpPr/>
          <p:nvPr/>
        </p:nvSpPr>
        <p:spPr>
          <a:xfrm>
            <a:off x="6116457" y="3397536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421808-564A-8CFF-B043-358B6C01C99E}"/>
              </a:ext>
            </a:extLst>
          </p:cNvPr>
          <p:cNvSpPr/>
          <p:nvPr/>
        </p:nvSpPr>
        <p:spPr>
          <a:xfrm>
            <a:off x="6113821" y="4478491"/>
            <a:ext cx="2099239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운동기록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달력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F85BE1A-D242-D8D1-7BEE-C0681B2EB77A}"/>
              </a:ext>
            </a:extLst>
          </p:cNvPr>
          <p:cNvSpPr/>
          <p:nvPr/>
        </p:nvSpPr>
        <p:spPr>
          <a:xfrm>
            <a:off x="6114002" y="3933662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EA542BA-1443-8DBD-4F2B-B736C93DF95B}"/>
              </a:ext>
            </a:extLst>
          </p:cNvPr>
          <p:cNvSpPr/>
          <p:nvPr/>
        </p:nvSpPr>
        <p:spPr>
          <a:xfrm>
            <a:off x="5548328" y="1553128"/>
            <a:ext cx="108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HTML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22982F4-E9BE-7340-59D3-0B58D0E74C83}"/>
              </a:ext>
            </a:extLst>
          </p:cNvPr>
          <p:cNvSpPr/>
          <p:nvPr/>
        </p:nvSpPr>
        <p:spPr>
          <a:xfrm>
            <a:off x="2891126" y="1551421"/>
            <a:ext cx="108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JS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399AA519-9348-CA09-6A4E-1480CA5395C9}"/>
              </a:ext>
            </a:extLst>
          </p:cNvPr>
          <p:cNvSpPr/>
          <p:nvPr/>
        </p:nvSpPr>
        <p:spPr>
          <a:xfrm>
            <a:off x="545490" y="1597676"/>
            <a:ext cx="108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D9FB0F37-67EC-CD50-622C-CF800C1C84BA}"/>
              </a:ext>
            </a:extLst>
          </p:cNvPr>
          <p:cNvSpPr/>
          <p:nvPr/>
        </p:nvSpPr>
        <p:spPr>
          <a:xfrm>
            <a:off x="3392405" y="4530573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지도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64153FC-2980-D4EE-FC8C-87706E15D4EB}"/>
              </a:ext>
            </a:extLst>
          </p:cNvPr>
          <p:cNvSpPr/>
          <p:nvPr/>
        </p:nvSpPr>
        <p:spPr>
          <a:xfrm>
            <a:off x="3394326" y="2323619"/>
            <a:ext cx="1793172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D51BE301-6866-ED79-FA9A-E1CB56A97200}"/>
              </a:ext>
            </a:extLst>
          </p:cNvPr>
          <p:cNvSpPr/>
          <p:nvPr/>
        </p:nvSpPr>
        <p:spPr>
          <a:xfrm>
            <a:off x="3392404" y="3439820"/>
            <a:ext cx="1793171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게시판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3C5CDE21-10FB-C8AC-EF2E-728836AB7DDA}"/>
              </a:ext>
            </a:extLst>
          </p:cNvPr>
          <p:cNvSpPr/>
          <p:nvPr/>
        </p:nvSpPr>
        <p:spPr>
          <a:xfrm>
            <a:off x="3383895" y="3985676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달력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06398EF5-E105-8186-B190-FF30D3120EBC}"/>
              </a:ext>
            </a:extLst>
          </p:cNvPr>
          <p:cNvSpPr/>
          <p:nvPr/>
        </p:nvSpPr>
        <p:spPr>
          <a:xfrm>
            <a:off x="1054149" y="2334981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ERD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3A62361D-C724-8D8A-092E-BE0AB4B6C02C}"/>
              </a:ext>
            </a:extLst>
          </p:cNvPr>
          <p:cNvSpPr/>
          <p:nvPr/>
        </p:nvSpPr>
        <p:spPr>
          <a:xfrm>
            <a:off x="1054149" y="2836739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웹서버 생성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FAFBD204-B66E-F046-C611-DAAD22F18F54}"/>
              </a:ext>
            </a:extLst>
          </p:cNvPr>
          <p:cNvSpPr/>
          <p:nvPr/>
        </p:nvSpPr>
        <p:spPr>
          <a:xfrm>
            <a:off x="1054149" y="3329199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생성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20EA5EFA-6040-6324-D1CA-D1F9A5B96887}"/>
              </a:ext>
            </a:extLst>
          </p:cNvPr>
          <p:cNvSpPr/>
          <p:nvPr/>
        </p:nvSpPr>
        <p:spPr>
          <a:xfrm>
            <a:off x="1048788" y="3816373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연동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32B038D9-0E30-DB8D-AB7A-B2899078BA1D}"/>
              </a:ext>
            </a:extLst>
          </p:cNvPr>
          <p:cNvSpPr/>
          <p:nvPr/>
        </p:nvSpPr>
        <p:spPr>
          <a:xfrm>
            <a:off x="3406861" y="5075470"/>
            <a:ext cx="1986801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장소 등록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9FCD69C-3689-E269-EC00-CAC85F41AB1B}"/>
              </a:ext>
            </a:extLst>
          </p:cNvPr>
          <p:cNvSpPr/>
          <p:nvPr/>
        </p:nvSpPr>
        <p:spPr>
          <a:xfrm>
            <a:off x="8616130" y="1532651"/>
            <a:ext cx="108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B958C6-229F-E63E-7FB3-1E4CE6BEF3A1}"/>
              </a:ext>
            </a:extLst>
          </p:cNvPr>
          <p:cNvSpPr/>
          <p:nvPr/>
        </p:nvSpPr>
        <p:spPr>
          <a:xfrm>
            <a:off x="9195851" y="4437971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운동장소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10661C8-1F67-2092-05DA-CA8502A2A4EB}"/>
              </a:ext>
            </a:extLst>
          </p:cNvPr>
          <p:cNvSpPr/>
          <p:nvPr/>
        </p:nvSpPr>
        <p:spPr>
          <a:xfrm>
            <a:off x="9195851" y="2323619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FBCC99-BC1B-6EB4-2B8A-7B63A5A14DE0}"/>
              </a:ext>
            </a:extLst>
          </p:cNvPr>
          <p:cNvSpPr/>
          <p:nvPr/>
        </p:nvSpPr>
        <p:spPr>
          <a:xfrm>
            <a:off x="9197893" y="2869774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4462421-7889-71AE-9549-711A4A5D7EEC}"/>
              </a:ext>
            </a:extLst>
          </p:cNvPr>
          <p:cNvSpPr/>
          <p:nvPr/>
        </p:nvSpPr>
        <p:spPr>
          <a:xfrm>
            <a:off x="9195851" y="3401753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B4C3208-B056-0A6E-7354-476210D275D3}"/>
              </a:ext>
            </a:extLst>
          </p:cNvPr>
          <p:cNvSpPr/>
          <p:nvPr/>
        </p:nvSpPr>
        <p:spPr>
          <a:xfrm>
            <a:off x="9195851" y="3940515"/>
            <a:ext cx="207879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운동기록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달력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B0DA2BC-F372-ABB8-9894-545F29432AC4}"/>
              </a:ext>
            </a:extLst>
          </p:cNvPr>
          <p:cNvSpPr/>
          <p:nvPr/>
        </p:nvSpPr>
        <p:spPr>
          <a:xfrm>
            <a:off x="9231363" y="5556262"/>
            <a:ext cx="162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운동추천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57C2C73-F446-7997-990B-E09B45BA9FB0}"/>
              </a:ext>
            </a:extLst>
          </p:cNvPr>
          <p:cNvSpPr/>
          <p:nvPr/>
        </p:nvSpPr>
        <p:spPr>
          <a:xfrm>
            <a:off x="9195851" y="4975152"/>
            <a:ext cx="1812984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 수신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138F209-CA5D-46D0-BD9C-173F59B8B466}"/>
              </a:ext>
            </a:extLst>
          </p:cNvPr>
          <p:cNvSpPr/>
          <p:nvPr/>
        </p:nvSpPr>
        <p:spPr>
          <a:xfrm>
            <a:off x="3398880" y="2893964"/>
            <a:ext cx="1948368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정보수정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DA327C3-0DD6-44A1-BA6E-BA98BB4544DC}"/>
              </a:ext>
            </a:extLst>
          </p:cNvPr>
          <p:cNvSpPr/>
          <p:nvPr/>
        </p:nvSpPr>
        <p:spPr>
          <a:xfrm>
            <a:off x="6132235" y="5556262"/>
            <a:ext cx="1805447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마이페이지 구현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EEE147C-7E01-4D92-B3A2-E62D31928BF9}"/>
              </a:ext>
            </a:extLst>
          </p:cNvPr>
          <p:cNvCxnSpPr>
            <a:cxnSpLocks/>
          </p:cNvCxnSpPr>
          <p:nvPr/>
        </p:nvCxnSpPr>
        <p:spPr>
          <a:xfrm>
            <a:off x="675300" y="3041627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A460CCB-796F-4CDF-A44F-2AFEFA718067}"/>
              </a:ext>
            </a:extLst>
          </p:cNvPr>
          <p:cNvCxnSpPr>
            <a:cxnSpLocks/>
          </p:cNvCxnSpPr>
          <p:nvPr/>
        </p:nvCxnSpPr>
        <p:spPr>
          <a:xfrm>
            <a:off x="680370" y="2513047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4BC58EA-6607-436C-8BAC-1C5BEFECD95F}"/>
              </a:ext>
            </a:extLst>
          </p:cNvPr>
          <p:cNvCxnSpPr>
            <a:cxnSpLocks/>
          </p:cNvCxnSpPr>
          <p:nvPr/>
        </p:nvCxnSpPr>
        <p:spPr>
          <a:xfrm>
            <a:off x="675299" y="3516143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7AE52D-7A84-4EAC-836D-8DAF968DC721}"/>
              </a:ext>
            </a:extLst>
          </p:cNvPr>
          <p:cNvCxnSpPr>
            <a:cxnSpLocks/>
          </p:cNvCxnSpPr>
          <p:nvPr/>
        </p:nvCxnSpPr>
        <p:spPr>
          <a:xfrm>
            <a:off x="651244" y="3993847"/>
            <a:ext cx="3940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EF3258F-BCDD-4BAB-8481-517E00253813}"/>
              </a:ext>
            </a:extLst>
          </p:cNvPr>
          <p:cNvCxnSpPr>
            <a:cxnSpLocks/>
          </p:cNvCxnSpPr>
          <p:nvPr/>
        </p:nvCxnSpPr>
        <p:spPr>
          <a:xfrm>
            <a:off x="3010039" y="3094485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894A5F-01FC-4E4B-8D8A-5312FBECF871}"/>
              </a:ext>
            </a:extLst>
          </p:cNvPr>
          <p:cNvCxnSpPr>
            <a:cxnSpLocks/>
          </p:cNvCxnSpPr>
          <p:nvPr/>
        </p:nvCxnSpPr>
        <p:spPr>
          <a:xfrm>
            <a:off x="3010039" y="2513047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DD041C4-7D9F-4021-9480-CF9AF3F4BEE3}"/>
              </a:ext>
            </a:extLst>
          </p:cNvPr>
          <p:cNvCxnSpPr>
            <a:cxnSpLocks/>
          </p:cNvCxnSpPr>
          <p:nvPr/>
        </p:nvCxnSpPr>
        <p:spPr>
          <a:xfrm>
            <a:off x="3010038" y="3637121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11E6E14-5E89-49CC-A5C9-222523C4343C}"/>
              </a:ext>
            </a:extLst>
          </p:cNvPr>
          <p:cNvCxnSpPr>
            <a:cxnSpLocks/>
          </p:cNvCxnSpPr>
          <p:nvPr/>
        </p:nvCxnSpPr>
        <p:spPr>
          <a:xfrm>
            <a:off x="3010038" y="4173847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F062A99-31A9-4B18-A3F8-F0A1729EF6D7}"/>
              </a:ext>
            </a:extLst>
          </p:cNvPr>
          <p:cNvCxnSpPr>
            <a:cxnSpLocks/>
          </p:cNvCxnSpPr>
          <p:nvPr/>
        </p:nvCxnSpPr>
        <p:spPr>
          <a:xfrm>
            <a:off x="3010038" y="4710573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0BBD554-4C5D-4D10-8CB1-71057BDDEC6A}"/>
              </a:ext>
            </a:extLst>
          </p:cNvPr>
          <p:cNvCxnSpPr>
            <a:cxnSpLocks/>
          </p:cNvCxnSpPr>
          <p:nvPr/>
        </p:nvCxnSpPr>
        <p:spPr>
          <a:xfrm flipV="1">
            <a:off x="2996149" y="5335152"/>
            <a:ext cx="402731" cy="1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B9B7FDA-B26C-4E0C-A918-2BA963197041}"/>
              </a:ext>
            </a:extLst>
          </p:cNvPr>
          <p:cNvCxnSpPr>
            <a:cxnSpLocks/>
          </p:cNvCxnSpPr>
          <p:nvPr/>
        </p:nvCxnSpPr>
        <p:spPr>
          <a:xfrm>
            <a:off x="5720421" y="2497438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45F2390-0054-49F3-8DA1-D7C8E970EE10}"/>
              </a:ext>
            </a:extLst>
          </p:cNvPr>
          <p:cNvCxnSpPr>
            <a:cxnSpLocks/>
          </p:cNvCxnSpPr>
          <p:nvPr/>
        </p:nvCxnSpPr>
        <p:spPr>
          <a:xfrm>
            <a:off x="5713772" y="3069379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55C5158-270E-4CF6-AE74-858B149F5BA4}"/>
              </a:ext>
            </a:extLst>
          </p:cNvPr>
          <p:cNvCxnSpPr>
            <a:cxnSpLocks/>
          </p:cNvCxnSpPr>
          <p:nvPr/>
        </p:nvCxnSpPr>
        <p:spPr>
          <a:xfrm>
            <a:off x="5729299" y="3602064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DF6E636-1084-4E50-A222-BD6F117FB104}"/>
              </a:ext>
            </a:extLst>
          </p:cNvPr>
          <p:cNvCxnSpPr>
            <a:cxnSpLocks/>
          </p:cNvCxnSpPr>
          <p:nvPr/>
        </p:nvCxnSpPr>
        <p:spPr>
          <a:xfrm>
            <a:off x="5729446" y="4133750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F08351A7-A371-4060-AD7A-416455A74E51}"/>
              </a:ext>
            </a:extLst>
          </p:cNvPr>
          <p:cNvCxnSpPr>
            <a:cxnSpLocks/>
          </p:cNvCxnSpPr>
          <p:nvPr/>
        </p:nvCxnSpPr>
        <p:spPr>
          <a:xfrm>
            <a:off x="5729299" y="5207424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A708F2BF-4EC1-4D5A-A14B-42EE65BD7202}"/>
              </a:ext>
            </a:extLst>
          </p:cNvPr>
          <p:cNvCxnSpPr>
            <a:cxnSpLocks/>
          </p:cNvCxnSpPr>
          <p:nvPr/>
        </p:nvCxnSpPr>
        <p:spPr>
          <a:xfrm>
            <a:off x="5734973" y="4658491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9EED3F9B-DF1E-48A7-837F-884DABBDE807}"/>
              </a:ext>
            </a:extLst>
          </p:cNvPr>
          <p:cNvCxnSpPr>
            <a:cxnSpLocks/>
          </p:cNvCxnSpPr>
          <p:nvPr/>
        </p:nvCxnSpPr>
        <p:spPr>
          <a:xfrm>
            <a:off x="5742405" y="5736262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2DC56AC-47C2-4D76-A043-34469D7A39BA}"/>
              </a:ext>
            </a:extLst>
          </p:cNvPr>
          <p:cNvCxnSpPr>
            <a:cxnSpLocks/>
          </p:cNvCxnSpPr>
          <p:nvPr/>
        </p:nvCxnSpPr>
        <p:spPr>
          <a:xfrm>
            <a:off x="8795300" y="2489227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452345E-4975-4C06-8195-7FFB895D4FFA}"/>
              </a:ext>
            </a:extLst>
          </p:cNvPr>
          <p:cNvCxnSpPr>
            <a:cxnSpLocks/>
          </p:cNvCxnSpPr>
          <p:nvPr/>
        </p:nvCxnSpPr>
        <p:spPr>
          <a:xfrm>
            <a:off x="8826085" y="3049774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1292AA4-DE32-4298-A4BF-23338BEEB790}"/>
              </a:ext>
            </a:extLst>
          </p:cNvPr>
          <p:cNvCxnSpPr>
            <a:cxnSpLocks/>
          </p:cNvCxnSpPr>
          <p:nvPr/>
        </p:nvCxnSpPr>
        <p:spPr>
          <a:xfrm>
            <a:off x="8826084" y="3577536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07C64AA5-93BA-4F45-9813-5B812F1668A3}"/>
              </a:ext>
            </a:extLst>
          </p:cNvPr>
          <p:cNvCxnSpPr>
            <a:cxnSpLocks/>
          </p:cNvCxnSpPr>
          <p:nvPr/>
        </p:nvCxnSpPr>
        <p:spPr>
          <a:xfrm>
            <a:off x="8826084" y="4127499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978195A-DA5A-4FB0-AF5F-74B96CA5836F}"/>
              </a:ext>
            </a:extLst>
          </p:cNvPr>
          <p:cNvCxnSpPr>
            <a:cxnSpLocks/>
          </p:cNvCxnSpPr>
          <p:nvPr/>
        </p:nvCxnSpPr>
        <p:spPr>
          <a:xfrm>
            <a:off x="8828086" y="4617971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16A7AA25-91F5-44C8-8A25-AC011AEA2E01}"/>
              </a:ext>
            </a:extLst>
          </p:cNvPr>
          <p:cNvCxnSpPr>
            <a:cxnSpLocks/>
          </p:cNvCxnSpPr>
          <p:nvPr/>
        </p:nvCxnSpPr>
        <p:spPr>
          <a:xfrm>
            <a:off x="8823933" y="5155152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FEC712F2-B00B-45FE-A6E7-66A6FF50CC0E}"/>
              </a:ext>
            </a:extLst>
          </p:cNvPr>
          <p:cNvCxnSpPr>
            <a:cxnSpLocks/>
          </p:cNvCxnSpPr>
          <p:nvPr/>
        </p:nvCxnSpPr>
        <p:spPr>
          <a:xfrm>
            <a:off x="8854567" y="5736262"/>
            <a:ext cx="378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15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D34BFD4-62FF-582A-38D1-7A8B2A5C5133}"/>
              </a:ext>
            </a:extLst>
          </p:cNvPr>
          <p:cNvCxnSpPr>
            <a:cxnSpLocks/>
            <a:stCxn id="34" idx="2"/>
            <a:endCxn id="110" idx="2"/>
          </p:cNvCxnSpPr>
          <p:nvPr/>
        </p:nvCxnSpPr>
        <p:spPr>
          <a:xfrm>
            <a:off x="2296389" y="2988623"/>
            <a:ext cx="8282" cy="1575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25">
            <a:extLst>
              <a:ext uri="{FF2B5EF4-FFF2-40B4-BE49-F238E27FC236}">
                <a16:creationId xmlns:a16="http://schemas.microsoft.com/office/drawing/2014/main" id="{7BE6C7AD-0CDE-1DDE-1BFD-DF495E3D4203}"/>
              </a:ext>
            </a:extLst>
          </p:cNvPr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모서리가 둥근 직사각형 26">
            <a:extLst>
              <a:ext uri="{FF2B5EF4-FFF2-40B4-BE49-F238E27FC236}">
                <a16:creationId xmlns:a16="http://schemas.microsoft.com/office/drawing/2014/main" id="{A2917F9B-AC30-BCDE-3D5F-27BA00231B89}"/>
              </a:ext>
            </a:extLst>
          </p:cNvPr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27C12-BE87-2801-02F3-B1E7940A81B8}"/>
              </a:ext>
            </a:extLst>
          </p:cNvPr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16102-9BB3-B0C8-1B7B-428058933959}"/>
              </a:ext>
            </a:extLst>
          </p:cNvPr>
          <p:cNvSpPr txBox="1"/>
          <p:nvPr/>
        </p:nvSpPr>
        <p:spPr>
          <a:xfrm>
            <a:off x="1129032" y="109071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데이터베이스 구성도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AF0EC-4C53-6E94-34E1-2B36721A5DBA}"/>
              </a:ext>
            </a:extLst>
          </p:cNvPr>
          <p:cNvSpPr txBox="1"/>
          <p:nvPr/>
        </p:nvSpPr>
        <p:spPr>
          <a:xfrm>
            <a:off x="1129032" y="514174"/>
            <a:ext cx="322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작업분할 구조도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(WBS) - IOT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60C3C816-4784-F2F9-EA5B-E6156779C098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rot="5400000">
            <a:off x="3886812" y="278211"/>
            <a:ext cx="759989" cy="3940834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04ED894-5BB2-49F9-8691-63D037F1F7DF}"/>
              </a:ext>
            </a:extLst>
          </p:cNvPr>
          <p:cNvGrpSpPr/>
          <p:nvPr/>
        </p:nvGrpSpPr>
        <p:grpSpPr>
          <a:xfrm>
            <a:off x="1216389" y="1508634"/>
            <a:ext cx="9759222" cy="3055587"/>
            <a:chOff x="1216389" y="1382270"/>
            <a:chExt cx="9759222" cy="305558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00553BA-F076-47CB-A147-D0A34A40AF50}"/>
                </a:ext>
              </a:extLst>
            </p:cNvPr>
            <p:cNvGrpSpPr/>
            <p:nvPr/>
          </p:nvGrpSpPr>
          <p:grpSpPr>
            <a:xfrm>
              <a:off x="1216389" y="1382270"/>
              <a:ext cx="9759222" cy="3055587"/>
              <a:chOff x="1152000" y="883506"/>
              <a:chExt cx="9759222" cy="3055587"/>
            </a:xfrm>
          </p:grpSpPr>
          <p:cxnSp>
            <p:nvCxnSpPr>
              <p:cNvPr id="170" name="연결선: 꺾임 169">
                <a:extLst>
                  <a:ext uri="{FF2B5EF4-FFF2-40B4-BE49-F238E27FC236}">
                    <a16:creationId xmlns:a16="http://schemas.microsoft.com/office/drawing/2014/main" id="{DDDF6BD6-ECC7-DB64-C026-6D40E5048A2B}"/>
                  </a:ext>
                </a:extLst>
              </p:cNvPr>
              <p:cNvCxnSpPr>
                <a:cxnSpLocks/>
                <a:stCxn id="24" idx="2"/>
                <a:endCxn id="50" idx="0"/>
              </p:cNvCxnSpPr>
              <p:nvPr/>
            </p:nvCxnSpPr>
            <p:spPr>
              <a:xfrm rot="5400000">
                <a:off x="4570996" y="1467162"/>
                <a:ext cx="1825494" cy="1378182"/>
              </a:xfrm>
              <a:prstGeom prst="bentConnector3">
                <a:avLst>
                  <a:gd name="adj1" fmla="val 20654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연결선: 꺾임 193">
                <a:extLst>
                  <a:ext uri="{FF2B5EF4-FFF2-40B4-BE49-F238E27FC236}">
                    <a16:creationId xmlns:a16="http://schemas.microsoft.com/office/drawing/2014/main" id="{450728C4-7E0D-83C4-B49E-16B9777E556F}"/>
                  </a:ext>
                </a:extLst>
              </p:cNvPr>
              <p:cNvCxnSpPr>
                <a:cxnSpLocks/>
                <a:stCxn id="24" idx="2"/>
                <a:endCxn id="25" idx="0"/>
              </p:cNvCxnSpPr>
              <p:nvPr/>
            </p:nvCxnSpPr>
            <p:spPr>
              <a:xfrm rot="16200000" flipH="1">
                <a:off x="5560225" y="1856115"/>
                <a:ext cx="2335587" cy="1110368"/>
              </a:xfrm>
              <a:prstGeom prst="bentConnector3">
                <a:avLst>
                  <a:gd name="adj1" fmla="val 1599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연결선: 꺾임 191">
                <a:extLst>
                  <a:ext uri="{FF2B5EF4-FFF2-40B4-BE49-F238E27FC236}">
                    <a16:creationId xmlns:a16="http://schemas.microsoft.com/office/drawing/2014/main" id="{F0B64FC2-F1B0-CDE4-046F-F76CA687A2DD}"/>
                  </a:ext>
                </a:extLst>
              </p:cNvPr>
              <p:cNvCxnSpPr>
                <a:cxnSpLocks/>
                <a:stCxn id="24" idx="2"/>
                <a:endCxn id="161" idx="0"/>
              </p:cNvCxnSpPr>
              <p:nvPr/>
            </p:nvCxnSpPr>
            <p:spPr>
              <a:xfrm rot="16200000" flipH="1">
                <a:off x="6834235" y="582105"/>
                <a:ext cx="2335587" cy="3658388"/>
              </a:xfrm>
              <a:prstGeom prst="bentConnector3">
                <a:avLst>
                  <a:gd name="adj1" fmla="val 15990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3A1F89ED-8731-4E2A-8C96-95B35A852881}"/>
                  </a:ext>
                </a:extLst>
              </p:cNvPr>
              <p:cNvSpPr/>
              <p:nvPr/>
            </p:nvSpPr>
            <p:spPr>
              <a:xfrm>
                <a:off x="8751222" y="2565836"/>
                <a:ext cx="2160000" cy="360000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디스플레이 출력 구현</a:t>
                </a:r>
                <a:endParaRPr lang="en-US" altLang="ko-KR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D5B011C-BCCA-4302-B57C-0F315D828558}"/>
                  </a:ext>
                </a:extLst>
              </p:cNvPr>
              <p:cNvGrpSpPr/>
              <p:nvPr/>
            </p:nvGrpSpPr>
            <p:grpSpPr>
              <a:xfrm>
                <a:off x="1152000" y="883506"/>
                <a:ext cx="9748371" cy="3055587"/>
                <a:chOff x="1152000" y="883506"/>
                <a:chExt cx="9748371" cy="3055587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5D582FC6-9781-3538-CECE-F91B8CE37DBB}"/>
                    </a:ext>
                  </a:extLst>
                </p:cNvPr>
                <p:cNvSpPr/>
                <p:nvPr/>
              </p:nvSpPr>
              <p:spPr>
                <a:xfrm>
                  <a:off x="5092834" y="883506"/>
                  <a:ext cx="2160000" cy="360000"/>
                </a:xfrm>
                <a:prstGeom prst="roundRect">
                  <a:avLst/>
                </a:prstGeom>
                <a:solidFill>
                  <a:srgbClr val="00AA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IOT</a:t>
                  </a:r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4353B8E8-527C-AC84-331B-475EDE90EEB6}"/>
                    </a:ext>
                  </a:extLst>
                </p:cNvPr>
                <p:cNvSpPr/>
                <p:nvPr/>
              </p:nvSpPr>
              <p:spPr>
                <a:xfrm>
                  <a:off x="1152000" y="2003495"/>
                  <a:ext cx="2160000" cy="360000"/>
                </a:xfrm>
                <a:prstGeom prst="roundRect">
                  <a:avLst/>
                </a:prstGeom>
                <a:solidFill>
                  <a:srgbClr val="00AA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센서</a:t>
                  </a:r>
                  <a:endPara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A8A68411-C279-BE7B-CEA7-AA19777A6734}"/>
                    </a:ext>
                  </a:extLst>
                </p:cNvPr>
                <p:cNvSpPr/>
                <p:nvPr/>
              </p:nvSpPr>
              <p:spPr>
                <a:xfrm>
                  <a:off x="3727819" y="2000989"/>
                  <a:ext cx="2160000" cy="360000"/>
                </a:xfrm>
                <a:prstGeom prst="roundRect">
                  <a:avLst/>
                </a:prstGeom>
                <a:solidFill>
                  <a:srgbClr val="00AA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전원</a:t>
                  </a:r>
                  <a:endPara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048C32F5-EB8A-F4A2-AD84-B4619F6A89E7}"/>
                    </a:ext>
                  </a:extLst>
                </p:cNvPr>
                <p:cNvSpPr/>
                <p:nvPr/>
              </p:nvSpPr>
              <p:spPr>
                <a:xfrm>
                  <a:off x="3714652" y="2565836"/>
                  <a:ext cx="2160000" cy="36000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외부전원 연결</a:t>
                  </a:r>
                  <a:endParaRPr lang="en-US" altLang="ko-KR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292AD35E-AA14-B12C-0CC4-0DD1F029F5D4}"/>
                    </a:ext>
                  </a:extLst>
                </p:cNvPr>
                <p:cNvSpPr/>
                <p:nvPr/>
              </p:nvSpPr>
              <p:spPr>
                <a:xfrm>
                  <a:off x="3714652" y="3069000"/>
                  <a:ext cx="2160000" cy="36000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외부전원 충전 모듈</a:t>
                  </a:r>
                  <a:endParaRPr lang="en-US" altLang="ko-KR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B03B3AB4-8A97-AB88-34D7-5C799724338D}"/>
                    </a:ext>
                  </a:extLst>
                </p:cNvPr>
                <p:cNvSpPr/>
                <p:nvPr/>
              </p:nvSpPr>
              <p:spPr>
                <a:xfrm>
                  <a:off x="1152000" y="2565836"/>
                  <a:ext cx="2160000" cy="36000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심장박동 모듈</a:t>
                  </a:r>
                  <a:endParaRPr lang="en-US" altLang="ko-KR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36A609D9-F908-4F2B-98A2-8430AD9F9A2C}"/>
                    </a:ext>
                  </a:extLst>
                </p:cNvPr>
                <p:cNvSpPr/>
                <p:nvPr/>
              </p:nvSpPr>
              <p:spPr>
                <a:xfrm>
                  <a:off x="6203202" y="1991149"/>
                  <a:ext cx="2160000" cy="360000"/>
                </a:xfrm>
                <a:prstGeom prst="roundRect">
                  <a:avLst/>
                </a:prstGeom>
                <a:solidFill>
                  <a:srgbClr val="00AA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통신</a:t>
                  </a:r>
                  <a:endPara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2E7D0FED-626C-42BA-ACBA-E61514592D6A}"/>
                    </a:ext>
                  </a:extLst>
                </p:cNvPr>
                <p:cNvSpPr/>
                <p:nvPr/>
              </p:nvSpPr>
              <p:spPr>
                <a:xfrm>
                  <a:off x="6203202" y="2565836"/>
                  <a:ext cx="2160000" cy="36000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블루투스 모듈</a:t>
                  </a:r>
                  <a:endParaRPr lang="en-US" altLang="ko-KR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7B308D95-22C6-36A5-CB3F-411888DBEF9F}"/>
                    </a:ext>
                  </a:extLst>
                </p:cNvPr>
                <p:cNvSpPr/>
                <p:nvPr/>
              </p:nvSpPr>
              <p:spPr>
                <a:xfrm>
                  <a:off x="8740371" y="2007352"/>
                  <a:ext cx="2160000" cy="360000"/>
                </a:xfrm>
                <a:prstGeom prst="roundRect">
                  <a:avLst/>
                </a:prstGeom>
                <a:solidFill>
                  <a:srgbClr val="00AAC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디스플레이</a:t>
                  </a:r>
                  <a:endPara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E89F4E1-D1DA-9C27-487A-EA7C2C2740A2}"/>
                    </a:ext>
                  </a:extLst>
                </p:cNvPr>
                <p:cNvSpPr/>
                <p:nvPr/>
              </p:nvSpPr>
              <p:spPr>
                <a:xfrm>
                  <a:off x="6203202" y="3579093"/>
                  <a:ext cx="2160000" cy="36000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안드로이드 연동</a:t>
                  </a:r>
                  <a:endParaRPr lang="en-US" altLang="ko-KR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20D7AF64-9667-4536-AAF1-E7D5EA4D6DB1}"/>
                    </a:ext>
                  </a:extLst>
                </p:cNvPr>
                <p:cNvSpPr/>
                <p:nvPr/>
              </p:nvSpPr>
              <p:spPr>
                <a:xfrm>
                  <a:off x="1152000" y="3069000"/>
                  <a:ext cx="2160000" cy="36000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센서작동 구현</a:t>
                  </a:r>
                  <a:endParaRPr lang="en-US" altLang="ko-KR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id="{02022390-31B7-48DE-B9E5-E10164E8062C}"/>
                    </a:ext>
                  </a:extLst>
                </p:cNvPr>
                <p:cNvSpPr/>
                <p:nvPr/>
              </p:nvSpPr>
              <p:spPr>
                <a:xfrm>
                  <a:off x="6209553" y="3069000"/>
                  <a:ext cx="2160000" cy="36000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블루투스 통신 구현</a:t>
                  </a:r>
                  <a:endParaRPr lang="en-US" altLang="ko-KR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id="{17379E8B-60D7-4FB9-B74A-9A3BC00ED2A6}"/>
                    </a:ext>
                  </a:extLst>
                </p:cNvPr>
                <p:cNvSpPr/>
                <p:nvPr/>
              </p:nvSpPr>
              <p:spPr>
                <a:xfrm>
                  <a:off x="1160282" y="3579093"/>
                  <a:ext cx="2160000" cy="36000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센서 값 전달 구현</a:t>
                  </a:r>
                  <a:endParaRPr lang="en-US" altLang="ko-KR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131" name="사각형: 둥근 모서리 130">
                  <a:extLst>
                    <a:ext uri="{FF2B5EF4-FFF2-40B4-BE49-F238E27FC236}">
                      <a16:creationId xmlns:a16="http://schemas.microsoft.com/office/drawing/2014/main" id="{CF447A1A-9AE0-48E3-9B2F-033CC1C71754}"/>
                    </a:ext>
                  </a:extLst>
                </p:cNvPr>
                <p:cNvSpPr/>
                <p:nvPr/>
              </p:nvSpPr>
              <p:spPr>
                <a:xfrm>
                  <a:off x="8740371" y="3069000"/>
                  <a:ext cx="2160000" cy="36000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센서 값 수신</a:t>
                  </a:r>
                  <a:endParaRPr lang="en-US" altLang="ko-KR" dirty="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7A1889E1-3FD3-4025-9EC6-5DFC8D1383A0}"/>
                </a:ext>
              </a:extLst>
            </p:cNvPr>
            <p:cNvSpPr/>
            <p:nvPr/>
          </p:nvSpPr>
          <p:spPr>
            <a:xfrm>
              <a:off x="8815611" y="4077857"/>
              <a:ext cx="2160000" cy="36000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센서 값 출력</a:t>
              </a:r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218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5">
            <a:extLst>
              <a:ext uri="{FF2B5EF4-FFF2-40B4-BE49-F238E27FC236}">
                <a16:creationId xmlns:a16="http://schemas.microsoft.com/office/drawing/2014/main" id="{71C6C22F-C6DC-639B-F931-D097D7631C8A}"/>
              </a:ext>
            </a:extLst>
          </p:cNvPr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모서리가 둥근 직사각형 26">
            <a:extLst>
              <a:ext uri="{FF2B5EF4-FFF2-40B4-BE49-F238E27FC236}">
                <a16:creationId xmlns:a16="http://schemas.microsoft.com/office/drawing/2014/main" id="{140C4F6F-826C-2328-0C92-FE5A97EC2F60}"/>
              </a:ext>
            </a:extLst>
          </p:cNvPr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EBF87-4BFE-BDD4-3FBF-CBDE7530A4C6}"/>
              </a:ext>
            </a:extLst>
          </p:cNvPr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127F0-D6CA-8936-EFF5-886E96C653DC}"/>
              </a:ext>
            </a:extLst>
          </p:cNvPr>
          <p:cNvSpPr txBox="1"/>
          <p:nvPr/>
        </p:nvSpPr>
        <p:spPr>
          <a:xfrm>
            <a:off x="1129032" y="109071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데이터베이스 구성도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DC67F-E9A6-F044-C343-8FD9EF08B07A}"/>
              </a:ext>
            </a:extLst>
          </p:cNvPr>
          <p:cNvSpPr txBox="1"/>
          <p:nvPr/>
        </p:nvSpPr>
        <p:spPr>
          <a:xfrm>
            <a:off x="1129032" y="514174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데이터흐름도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(DFD)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01D628-4052-3045-F158-ABCA5A789A6A}"/>
              </a:ext>
            </a:extLst>
          </p:cNvPr>
          <p:cNvSpPr/>
          <p:nvPr/>
        </p:nvSpPr>
        <p:spPr>
          <a:xfrm>
            <a:off x="1085490" y="1087240"/>
            <a:ext cx="216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웨어러블 디바이스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E502F77-982E-4F02-7F12-9DEA75744242}"/>
              </a:ext>
            </a:extLst>
          </p:cNvPr>
          <p:cNvSpPr/>
          <p:nvPr/>
        </p:nvSpPr>
        <p:spPr>
          <a:xfrm>
            <a:off x="1920487" y="1728106"/>
            <a:ext cx="490006" cy="919614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5631F-AFF1-6CCB-2E49-EDC7F70A48B1}"/>
              </a:ext>
            </a:extLst>
          </p:cNvPr>
          <p:cNvSpPr txBox="1"/>
          <p:nvPr/>
        </p:nvSpPr>
        <p:spPr>
          <a:xfrm>
            <a:off x="2470906" y="2033751"/>
            <a:ext cx="134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2FEA2C8-2030-C0F5-8A6C-1767BC3BAFE1}"/>
              </a:ext>
            </a:extLst>
          </p:cNvPr>
          <p:cNvSpPr/>
          <p:nvPr/>
        </p:nvSpPr>
        <p:spPr>
          <a:xfrm>
            <a:off x="1085490" y="2928586"/>
            <a:ext cx="216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 테이블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09D7149-FEC4-2594-7C1D-E2319B388AD8}"/>
              </a:ext>
            </a:extLst>
          </p:cNvPr>
          <p:cNvSpPr/>
          <p:nvPr/>
        </p:nvSpPr>
        <p:spPr>
          <a:xfrm>
            <a:off x="1920487" y="3569452"/>
            <a:ext cx="490006" cy="919614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65F9B-1B36-1871-E245-9247467132D5}"/>
              </a:ext>
            </a:extLst>
          </p:cNvPr>
          <p:cNvSpPr txBox="1"/>
          <p:nvPr/>
        </p:nvSpPr>
        <p:spPr>
          <a:xfrm>
            <a:off x="2410492" y="3796312"/>
            <a:ext cx="186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최소 심박수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8B4238-0526-1CE5-F3A2-5CD1D0385238}"/>
              </a:ext>
            </a:extLst>
          </p:cNvPr>
          <p:cNvSpPr/>
          <p:nvPr/>
        </p:nvSpPr>
        <p:spPr>
          <a:xfrm>
            <a:off x="1455692" y="4769932"/>
            <a:ext cx="1508226" cy="1508226"/>
          </a:xfrm>
          <a:prstGeom prst="ellipse">
            <a:avLst/>
          </a:prstGeom>
          <a:solidFill>
            <a:schemeClr val="bg1"/>
          </a:solidFill>
          <a:ln>
            <a:solidFill>
              <a:srgbClr val="00A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운동강도 계산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A08BD8A-208F-9209-A6A7-652A4CC66A84}"/>
              </a:ext>
            </a:extLst>
          </p:cNvPr>
          <p:cNvSpPr/>
          <p:nvPr/>
        </p:nvSpPr>
        <p:spPr>
          <a:xfrm rot="16200000">
            <a:off x="3704295" y="4796279"/>
            <a:ext cx="490006" cy="1508226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72F120A-4387-4FE1-38B5-329CD160B086}"/>
              </a:ext>
            </a:extLst>
          </p:cNvPr>
          <p:cNvSpPr/>
          <p:nvPr/>
        </p:nvSpPr>
        <p:spPr>
          <a:xfrm>
            <a:off x="5016000" y="5344045"/>
            <a:ext cx="216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테이블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C8D39-5AF5-8C8C-B22F-D82EF15497A0}"/>
              </a:ext>
            </a:extLst>
          </p:cNvPr>
          <p:cNvSpPr txBox="1"/>
          <p:nvPr/>
        </p:nvSpPr>
        <p:spPr>
          <a:xfrm>
            <a:off x="3394396" y="5795395"/>
            <a:ext cx="186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운동강도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14C5789-E824-3B33-074B-1B07068D1DF0}"/>
              </a:ext>
            </a:extLst>
          </p:cNvPr>
          <p:cNvSpPr/>
          <p:nvPr/>
        </p:nvSpPr>
        <p:spPr>
          <a:xfrm rot="16200000">
            <a:off x="7997699" y="4781441"/>
            <a:ext cx="490006" cy="1508226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B91C56-0E0C-CAEF-C43C-719336A75AC0}"/>
              </a:ext>
            </a:extLst>
          </p:cNvPr>
          <p:cNvSpPr txBox="1"/>
          <p:nvPr/>
        </p:nvSpPr>
        <p:spPr>
          <a:xfrm>
            <a:off x="7706642" y="5795395"/>
            <a:ext cx="186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추천 운동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2C074D1-22EC-7FBF-1772-8621CE4595A0}"/>
              </a:ext>
            </a:extLst>
          </p:cNvPr>
          <p:cNvSpPr/>
          <p:nvPr/>
        </p:nvSpPr>
        <p:spPr>
          <a:xfrm>
            <a:off x="9309404" y="5355553"/>
            <a:ext cx="216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81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5">
            <a:extLst>
              <a:ext uri="{FF2B5EF4-FFF2-40B4-BE49-F238E27FC236}">
                <a16:creationId xmlns:a16="http://schemas.microsoft.com/office/drawing/2014/main" id="{71C6C22F-C6DC-639B-F931-D097D7631C8A}"/>
              </a:ext>
            </a:extLst>
          </p:cNvPr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모서리가 둥근 직사각형 26">
            <a:extLst>
              <a:ext uri="{FF2B5EF4-FFF2-40B4-BE49-F238E27FC236}">
                <a16:creationId xmlns:a16="http://schemas.microsoft.com/office/drawing/2014/main" id="{140C4F6F-826C-2328-0C92-FE5A97EC2F60}"/>
              </a:ext>
            </a:extLst>
          </p:cNvPr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EBF87-4BFE-BDD4-3FBF-CBDE7530A4C6}"/>
              </a:ext>
            </a:extLst>
          </p:cNvPr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127F0-D6CA-8936-EFF5-886E96C653DC}"/>
              </a:ext>
            </a:extLst>
          </p:cNvPr>
          <p:cNvSpPr txBox="1"/>
          <p:nvPr/>
        </p:nvSpPr>
        <p:spPr>
          <a:xfrm>
            <a:off x="1129032" y="109071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데이터베이스 구성도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DC67F-E9A6-F044-C343-8FD9EF08B07A}"/>
              </a:ext>
            </a:extLst>
          </p:cNvPr>
          <p:cNvSpPr txBox="1"/>
          <p:nvPr/>
        </p:nvSpPr>
        <p:spPr>
          <a:xfrm>
            <a:off x="1129032" y="514174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데이터흐름도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(DFD)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01D628-4052-3045-F158-ABCA5A789A6A}"/>
              </a:ext>
            </a:extLst>
          </p:cNvPr>
          <p:cNvSpPr/>
          <p:nvPr/>
        </p:nvSpPr>
        <p:spPr>
          <a:xfrm>
            <a:off x="1085490" y="1087240"/>
            <a:ext cx="216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E502F77-982E-4F02-7F12-9DEA75744242}"/>
              </a:ext>
            </a:extLst>
          </p:cNvPr>
          <p:cNvSpPr/>
          <p:nvPr/>
        </p:nvSpPr>
        <p:spPr>
          <a:xfrm>
            <a:off x="1920487" y="1728106"/>
            <a:ext cx="490006" cy="919614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5631F-AFF1-6CCB-2E49-EDC7F70A48B1}"/>
              </a:ext>
            </a:extLst>
          </p:cNvPr>
          <p:cNvSpPr txBox="1"/>
          <p:nvPr/>
        </p:nvSpPr>
        <p:spPr>
          <a:xfrm>
            <a:off x="2470905" y="2033751"/>
            <a:ext cx="16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강도 설정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2FEA2C8-2030-C0F5-8A6C-1767BC3BAFE1}"/>
              </a:ext>
            </a:extLst>
          </p:cNvPr>
          <p:cNvSpPr/>
          <p:nvPr/>
        </p:nvSpPr>
        <p:spPr>
          <a:xfrm>
            <a:off x="1085490" y="2928586"/>
            <a:ext cx="216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테이블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09D7149-FEC4-2594-7C1D-E2319B388AD8}"/>
              </a:ext>
            </a:extLst>
          </p:cNvPr>
          <p:cNvSpPr/>
          <p:nvPr/>
        </p:nvSpPr>
        <p:spPr>
          <a:xfrm>
            <a:off x="1920487" y="3569452"/>
            <a:ext cx="490006" cy="919614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65F9B-1B36-1871-E245-9247467132D5}"/>
              </a:ext>
            </a:extLst>
          </p:cNvPr>
          <p:cNvSpPr txBox="1"/>
          <p:nvPr/>
        </p:nvSpPr>
        <p:spPr>
          <a:xfrm>
            <a:off x="2410492" y="3796312"/>
            <a:ext cx="186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추천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8B4238-0526-1CE5-F3A2-5CD1D0385238}"/>
              </a:ext>
            </a:extLst>
          </p:cNvPr>
          <p:cNvSpPr/>
          <p:nvPr/>
        </p:nvSpPr>
        <p:spPr>
          <a:xfrm>
            <a:off x="1263156" y="4633735"/>
            <a:ext cx="1803636" cy="1803636"/>
          </a:xfrm>
          <a:prstGeom prst="ellipse">
            <a:avLst/>
          </a:prstGeom>
          <a:solidFill>
            <a:schemeClr val="bg1"/>
          </a:solidFill>
          <a:ln>
            <a:solidFill>
              <a:srgbClr val="00A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위치 수신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A08BD8A-208F-9209-A6A7-652A4CC66A84}"/>
              </a:ext>
            </a:extLst>
          </p:cNvPr>
          <p:cNvSpPr/>
          <p:nvPr/>
        </p:nvSpPr>
        <p:spPr>
          <a:xfrm rot="16200000">
            <a:off x="3704295" y="4796279"/>
            <a:ext cx="490006" cy="1508226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72F120A-4387-4FE1-38B5-329CD160B086}"/>
              </a:ext>
            </a:extLst>
          </p:cNvPr>
          <p:cNvSpPr/>
          <p:nvPr/>
        </p:nvSpPr>
        <p:spPr>
          <a:xfrm>
            <a:off x="5016000" y="5344045"/>
            <a:ext cx="216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장소 테이블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C8D39-5AF5-8C8C-B22F-D82EF15497A0}"/>
              </a:ext>
            </a:extLst>
          </p:cNvPr>
          <p:cNvSpPr txBox="1"/>
          <p:nvPr/>
        </p:nvSpPr>
        <p:spPr>
          <a:xfrm>
            <a:off x="3245490" y="5795395"/>
            <a:ext cx="186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위치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14C5789-E824-3B33-074B-1B07068D1DF0}"/>
              </a:ext>
            </a:extLst>
          </p:cNvPr>
          <p:cNvSpPr/>
          <p:nvPr/>
        </p:nvSpPr>
        <p:spPr>
          <a:xfrm rot="16200000">
            <a:off x="7997699" y="4781441"/>
            <a:ext cx="490006" cy="1508226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B91C56-0E0C-CAEF-C43C-719336A75AC0}"/>
              </a:ext>
            </a:extLst>
          </p:cNvPr>
          <p:cNvSpPr txBox="1"/>
          <p:nvPr/>
        </p:nvSpPr>
        <p:spPr>
          <a:xfrm>
            <a:off x="7447441" y="5795395"/>
            <a:ext cx="186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장소 추천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2C074D1-22EC-7FBF-1772-8621CE4595A0}"/>
              </a:ext>
            </a:extLst>
          </p:cNvPr>
          <p:cNvSpPr/>
          <p:nvPr/>
        </p:nvSpPr>
        <p:spPr>
          <a:xfrm>
            <a:off x="9309404" y="5355553"/>
            <a:ext cx="216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505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5">
            <a:extLst>
              <a:ext uri="{FF2B5EF4-FFF2-40B4-BE49-F238E27FC236}">
                <a16:creationId xmlns:a16="http://schemas.microsoft.com/office/drawing/2014/main" id="{3C5E37FB-5CD8-BB10-983F-7E16C4467206}"/>
              </a:ext>
            </a:extLst>
          </p:cNvPr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모서리가 둥근 직사각형 26">
            <a:extLst>
              <a:ext uri="{FF2B5EF4-FFF2-40B4-BE49-F238E27FC236}">
                <a16:creationId xmlns:a16="http://schemas.microsoft.com/office/drawing/2014/main" id="{F496E12C-661E-0E6A-DFBE-30364DA91CA4}"/>
              </a:ext>
            </a:extLst>
          </p:cNvPr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11C9A-2C59-6DE5-297A-2F8803EBFFEE}"/>
              </a:ext>
            </a:extLst>
          </p:cNvPr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59132-1DDB-6F69-666F-4D8E5770F5A0}"/>
              </a:ext>
            </a:extLst>
          </p:cNvPr>
          <p:cNvSpPr txBox="1"/>
          <p:nvPr/>
        </p:nvSpPr>
        <p:spPr>
          <a:xfrm>
            <a:off x="1129032" y="109071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데이터베이스 구성도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92DEA-A786-4609-9612-A63B477D8762}"/>
              </a:ext>
            </a:extLst>
          </p:cNvPr>
          <p:cNvSpPr txBox="1"/>
          <p:nvPr/>
        </p:nvSpPr>
        <p:spPr>
          <a:xfrm>
            <a:off x="1129032" y="514174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유스케이스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다이어그램</a:t>
            </a:r>
          </a:p>
        </p:txBody>
      </p:sp>
      <p:pic>
        <p:nvPicPr>
          <p:cNvPr id="11" name="그래픽 10" descr="남자 윤곽선">
            <a:extLst>
              <a:ext uri="{FF2B5EF4-FFF2-40B4-BE49-F238E27FC236}">
                <a16:creationId xmlns:a16="http://schemas.microsoft.com/office/drawing/2014/main" id="{28E648D7-E999-F400-8BDC-E920FBEBE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706" y="3661056"/>
            <a:ext cx="914400" cy="914400"/>
          </a:xfrm>
          <a:prstGeom prst="rect">
            <a:avLst/>
          </a:prstGeom>
        </p:spPr>
      </p:pic>
      <p:pic>
        <p:nvPicPr>
          <p:cNvPr id="12" name="그래픽 11" descr="남자 윤곽선">
            <a:extLst>
              <a:ext uri="{FF2B5EF4-FFF2-40B4-BE49-F238E27FC236}">
                <a16:creationId xmlns:a16="http://schemas.microsoft.com/office/drawing/2014/main" id="{D2BFE800-63C6-079D-718E-030B7238D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3894" y="3580585"/>
            <a:ext cx="914400" cy="9144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911B71-9077-7CD8-41E2-3877972849B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928106" y="4037785"/>
            <a:ext cx="6335788" cy="8047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F0AAA04-B961-51E5-81C3-12F247D00CD7}"/>
              </a:ext>
            </a:extLst>
          </p:cNvPr>
          <p:cNvSpPr/>
          <p:nvPr/>
        </p:nvSpPr>
        <p:spPr>
          <a:xfrm>
            <a:off x="5352909" y="3738713"/>
            <a:ext cx="1486181" cy="6675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친구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추천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3176DC-6166-89B8-E596-88BD3A917AAC}"/>
              </a:ext>
            </a:extLst>
          </p:cNvPr>
          <p:cNvSpPr/>
          <p:nvPr/>
        </p:nvSpPr>
        <p:spPr>
          <a:xfrm>
            <a:off x="5353200" y="2844085"/>
            <a:ext cx="1486181" cy="6675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추천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81DCE32-2A90-3AAB-069A-0AAD624DC874}"/>
              </a:ext>
            </a:extLst>
          </p:cNvPr>
          <p:cNvSpPr/>
          <p:nvPr/>
        </p:nvSpPr>
        <p:spPr>
          <a:xfrm>
            <a:off x="5353200" y="4537353"/>
            <a:ext cx="1486181" cy="6675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장소 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E3996D2-BDC0-71AC-0A2E-D5D8313386EC}"/>
              </a:ext>
            </a:extLst>
          </p:cNvPr>
          <p:cNvSpPr/>
          <p:nvPr/>
        </p:nvSpPr>
        <p:spPr>
          <a:xfrm>
            <a:off x="5353200" y="5328347"/>
            <a:ext cx="1486181" cy="6675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15D8EC7-5534-182E-64DF-F993C4B7795A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2928105" y="4415527"/>
            <a:ext cx="2425095" cy="455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DFF09F-5FA1-7803-FA3C-9FC65AC63251}"/>
              </a:ext>
            </a:extLst>
          </p:cNvPr>
          <p:cNvCxnSpPr>
            <a:cxnSpLocks/>
            <a:stCxn id="11" idx="2"/>
            <a:endCxn id="19" idx="2"/>
          </p:cNvCxnSpPr>
          <p:nvPr/>
        </p:nvCxnSpPr>
        <p:spPr>
          <a:xfrm>
            <a:off x="2470906" y="4575456"/>
            <a:ext cx="2882294" cy="1086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24BCD9-5D08-FDB5-C056-60E33597570C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6839381" y="3177880"/>
            <a:ext cx="2424222" cy="57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752F3D6-A773-3746-9A13-9D3D0FC721B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927960" y="3177880"/>
            <a:ext cx="2425240" cy="641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9869C52-AB2A-C112-7CEC-0C9A45155DFD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6839381" y="4360642"/>
            <a:ext cx="2424222" cy="5105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122345E-CF6F-F406-45C2-02FEAE0B6D47}"/>
              </a:ext>
            </a:extLst>
          </p:cNvPr>
          <p:cNvCxnSpPr>
            <a:cxnSpLocks/>
            <a:stCxn id="12" idx="2"/>
            <a:endCxn id="19" idx="6"/>
          </p:cNvCxnSpPr>
          <p:nvPr/>
        </p:nvCxnSpPr>
        <p:spPr>
          <a:xfrm flipH="1">
            <a:off x="6839381" y="4494985"/>
            <a:ext cx="2881713" cy="11671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678BF4F7-E426-8D43-DA5A-B34814BC4662}"/>
              </a:ext>
            </a:extLst>
          </p:cNvPr>
          <p:cNvSpPr/>
          <p:nvPr/>
        </p:nvSpPr>
        <p:spPr>
          <a:xfrm>
            <a:off x="5352908" y="2049045"/>
            <a:ext cx="1486181" cy="6675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측정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3EB4D2-E563-4524-349E-7909755CB2AB}"/>
              </a:ext>
            </a:extLst>
          </p:cNvPr>
          <p:cNvCxnSpPr>
            <a:cxnSpLocks/>
            <a:stCxn id="12" idx="0"/>
            <a:endCxn id="39" idx="6"/>
          </p:cNvCxnSpPr>
          <p:nvPr/>
        </p:nvCxnSpPr>
        <p:spPr>
          <a:xfrm flipH="1" flipV="1">
            <a:off x="6839089" y="2382840"/>
            <a:ext cx="2882005" cy="11977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CF76F0B-52F0-302C-A682-4CAADFBCA631}"/>
              </a:ext>
            </a:extLst>
          </p:cNvPr>
          <p:cNvCxnSpPr>
            <a:cxnSpLocks/>
            <a:stCxn id="11" idx="0"/>
            <a:endCxn id="39" idx="2"/>
          </p:cNvCxnSpPr>
          <p:nvPr/>
        </p:nvCxnSpPr>
        <p:spPr>
          <a:xfrm flipV="1">
            <a:off x="2470906" y="2382840"/>
            <a:ext cx="2882002" cy="12782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734BBC41-300C-C1D1-D300-D4797CA0B469}"/>
              </a:ext>
            </a:extLst>
          </p:cNvPr>
          <p:cNvSpPr/>
          <p:nvPr/>
        </p:nvSpPr>
        <p:spPr>
          <a:xfrm>
            <a:off x="5353200" y="1249114"/>
            <a:ext cx="1486181" cy="6675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27DB5E-2968-4C94-D81C-BA202EF4F49D}"/>
              </a:ext>
            </a:extLst>
          </p:cNvPr>
          <p:cNvCxnSpPr>
            <a:cxnSpLocks/>
            <a:stCxn id="11" idx="0"/>
            <a:endCxn id="70" idx="2"/>
          </p:cNvCxnSpPr>
          <p:nvPr/>
        </p:nvCxnSpPr>
        <p:spPr>
          <a:xfrm flipV="1">
            <a:off x="2470906" y="1582909"/>
            <a:ext cx="2882294" cy="20781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79A76AB-8710-FE35-8145-24ADBEB77336}"/>
              </a:ext>
            </a:extLst>
          </p:cNvPr>
          <p:cNvCxnSpPr>
            <a:cxnSpLocks/>
            <a:stCxn id="12" idx="0"/>
            <a:endCxn id="70" idx="6"/>
          </p:cNvCxnSpPr>
          <p:nvPr/>
        </p:nvCxnSpPr>
        <p:spPr>
          <a:xfrm flipH="1" flipV="1">
            <a:off x="6839381" y="1582909"/>
            <a:ext cx="2881713" cy="19976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24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5">
            <a:extLst>
              <a:ext uri="{FF2B5EF4-FFF2-40B4-BE49-F238E27FC236}">
                <a16:creationId xmlns:a16="http://schemas.microsoft.com/office/drawing/2014/main" id="{343A3F87-CB0D-0587-F82D-4F12D65D857E}"/>
              </a:ext>
            </a:extLst>
          </p:cNvPr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536DA27-93EC-68F1-5E08-0163D7BB0935}"/>
              </a:ext>
            </a:extLst>
          </p:cNvPr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069A3-52F1-19A5-4767-24499EA12429}"/>
              </a:ext>
            </a:extLst>
          </p:cNvPr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1D520-92FB-0B2C-C62F-71B0DE59C76E}"/>
              </a:ext>
            </a:extLst>
          </p:cNvPr>
          <p:cNvSpPr txBox="1"/>
          <p:nvPr/>
        </p:nvSpPr>
        <p:spPr>
          <a:xfrm>
            <a:off x="1129032" y="109071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</a:t>
            </a:r>
            <a:r>
              <a:rPr lang="ko-KR" altLang="en-US" sz="2400" dirty="0"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터베이스 구성도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CD00F-6837-E28A-F5D0-AADA145E323B}"/>
              </a:ext>
            </a:extLst>
          </p:cNvPr>
          <p:cNvSpPr txBox="1"/>
          <p:nvPr/>
        </p:nvSpPr>
        <p:spPr>
          <a:xfrm>
            <a:off x="1129032" y="51417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ERD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3" name="그림 22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E201C026-A16C-46AF-E67A-0493D13CA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8" y="947368"/>
            <a:ext cx="10563704" cy="496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5">
            <a:extLst>
              <a:ext uri="{FF2B5EF4-FFF2-40B4-BE49-F238E27FC236}">
                <a16:creationId xmlns:a16="http://schemas.microsoft.com/office/drawing/2014/main" id="{0CDF3D8C-ED92-C50D-C7DC-CFEC18129F29}"/>
              </a:ext>
            </a:extLst>
          </p:cNvPr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9F488DB6-6671-2796-9193-F6C6CC06F972}"/>
              </a:ext>
            </a:extLst>
          </p:cNvPr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CA765-FAE1-98BE-9F98-0F5C74453A67}"/>
              </a:ext>
            </a:extLst>
          </p:cNvPr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F50E7-EEC4-307E-90E2-5118B8F56674}"/>
              </a:ext>
            </a:extLst>
          </p:cNvPr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69177-0745-C935-0B2E-4E53CEEA52CA}"/>
              </a:ext>
            </a:extLst>
          </p:cNvPr>
          <p:cNvSpPr txBox="1"/>
          <p:nvPr/>
        </p:nvSpPr>
        <p:spPr>
          <a:xfrm>
            <a:off x="1129032" y="514174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사이트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E83499-63EE-A6B3-C22E-267DB4D29599}"/>
              </a:ext>
            </a:extLst>
          </p:cNvPr>
          <p:cNvSpPr/>
          <p:nvPr/>
        </p:nvSpPr>
        <p:spPr>
          <a:xfrm>
            <a:off x="4448280" y="2682415"/>
            <a:ext cx="216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FB08AD-650F-5DC8-BE16-7F2453D1B95C}"/>
              </a:ext>
            </a:extLst>
          </p:cNvPr>
          <p:cNvSpPr/>
          <p:nvPr/>
        </p:nvSpPr>
        <p:spPr>
          <a:xfrm>
            <a:off x="4448280" y="3368380"/>
            <a:ext cx="2160000" cy="360000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3FBCF59-EAE6-9E6D-1373-746734CF4B39}"/>
              </a:ext>
            </a:extLst>
          </p:cNvPr>
          <p:cNvSpPr/>
          <p:nvPr/>
        </p:nvSpPr>
        <p:spPr>
          <a:xfrm>
            <a:off x="1208280" y="3375170"/>
            <a:ext cx="2160000" cy="360000"/>
          </a:xfrm>
          <a:prstGeom prst="roundRect">
            <a:avLst/>
          </a:prstGeom>
          <a:solidFill>
            <a:srgbClr val="00AA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79482D-3CB5-4F8E-CB8B-6B6F7C9E0B3A}"/>
              </a:ext>
            </a:extLst>
          </p:cNvPr>
          <p:cNvSpPr/>
          <p:nvPr/>
        </p:nvSpPr>
        <p:spPr>
          <a:xfrm>
            <a:off x="4448280" y="4046638"/>
            <a:ext cx="216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153207-0ECA-E132-EA9B-8F9B1E970A48}"/>
              </a:ext>
            </a:extLst>
          </p:cNvPr>
          <p:cNvSpPr/>
          <p:nvPr/>
        </p:nvSpPr>
        <p:spPr>
          <a:xfrm>
            <a:off x="4448280" y="1996450"/>
            <a:ext cx="216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장소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4A9DFFC-1579-F04E-3D78-251B53D845C7}"/>
              </a:ext>
            </a:extLst>
          </p:cNvPr>
          <p:cNvSpPr/>
          <p:nvPr/>
        </p:nvSpPr>
        <p:spPr>
          <a:xfrm>
            <a:off x="7309175" y="1996450"/>
            <a:ext cx="216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장소 등록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1865F9-74E1-BF6D-7C08-BD259DBF2A3A}"/>
              </a:ext>
            </a:extLst>
          </p:cNvPr>
          <p:cNvSpPr/>
          <p:nvPr/>
        </p:nvSpPr>
        <p:spPr>
          <a:xfrm>
            <a:off x="7309175" y="4054346"/>
            <a:ext cx="216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 작성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AD8DB63-A65C-D08C-B181-3E5BDAC8C47F}"/>
              </a:ext>
            </a:extLst>
          </p:cNvPr>
          <p:cNvSpPr/>
          <p:nvPr/>
        </p:nvSpPr>
        <p:spPr>
          <a:xfrm>
            <a:off x="7309175" y="3368380"/>
            <a:ext cx="2160000" cy="360000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27B6418-E319-D01C-858D-10A5944976B7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3368280" y="2862415"/>
            <a:ext cx="1080000" cy="69275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0E1DEDC-D04C-0C50-FB97-FE08C52DF8E4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3368280" y="2176450"/>
            <a:ext cx="1080000" cy="137872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A347BD2-3507-8230-B6E2-6F86473F4F40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3368280" y="3548380"/>
            <a:ext cx="1080000" cy="679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A7D9A9F-4622-B745-526B-73421AC9CF5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368280" y="3555170"/>
            <a:ext cx="1080000" cy="67146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69AB370-CC3D-148B-5900-B0FA90DF831A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6608280" y="2176450"/>
            <a:ext cx="7008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03A0C36-9D08-3EAD-68A0-7DC11524268A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608280" y="3548380"/>
            <a:ext cx="7008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3B89712-A817-CCF7-B0AA-33A5F3AD0FB8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6608280" y="4226638"/>
            <a:ext cx="700895" cy="7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96BA4A4-A837-29BB-4839-A7BFADFA1001}"/>
              </a:ext>
            </a:extLst>
          </p:cNvPr>
          <p:cNvSpPr/>
          <p:nvPr/>
        </p:nvSpPr>
        <p:spPr>
          <a:xfrm>
            <a:off x="4448280" y="4729182"/>
            <a:ext cx="216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달력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59FB255-76A8-AE5E-9873-0B2657D99A33}"/>
              </a:ext>
            </a:extLst>
          </p:cNvPr>
          <p:cNvCxnSpPr>
            <a:stCxn id="11" idx="3"/>
            <a:endCxn id="38" idx="1"/>
          </p:cNvCxnSpPr>
          <p:nvPr/>
        </p:nvCxnSpPr>
        <p:spPr>
          <a:xfrm>
            <a:off x="3368280" y="3555170"/>
            <a:ext cx="1080000" cy="135401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B746D8B-4BDE-E37D-83BA-88FDCBB28399}"/>
              </a:ext>
            </a:extLst>
          </p:cNvPr>
          <p:cNvSpPr/>
          <p:nvPr/>
        </p:nvSpPr>
        <p:spPr>
          <a:xfrm>
            <a:off x="7309175" y="2681382"/>
            <a:ext cx="216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 작성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82FA5C5-D02B-04A3-3F82-F2A468FF97CA}"/>
              </a:ext>
            </a:extLst>
          </p:cNvPr>
          <p:cNvCxnSpPr>
            <a:endCxn id="64" idx="1"/>
          </p:cNvCxnSpPr>
          <p:nvPr/>
        </p:nvCxnSpPr>
        <p:spPr>
          <a:xfrm>
            <a:off x="6608280" y="2853674"/>
            <a:ext cx="700895" cy="7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53D07D0-56B6-0FA6-0DF7-937962DD68E7}"/>
              </a:ext>
            </a:extLst>
          </p:cNvPr>
          <p:cNvSpPr/>
          <p:nvPr/>
        </p:nvSpPr>
        <p:spPr>
          <a:xfrm>
            <a:off x="4448280" y="5411726"/>
            <a:ext cx="216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마이페이지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2AA714-614F-1C56-1B40-8039F14D7A80}"/>
              </a:ext>
            </a:extLst>
          </p:cNvPr>
          <p:cNvCxnSpPr>
            <a:stCxn id="11" idx="3"/>
            <a:endCxn id="67" idx="1"/>
          </p:cNvCxnSpPr>
          <p:nvPr/>
        </p:nvCxnSpPr>
        <p:spPr>
          <a:xfrm>
            <a:off x="3368280" y="3555170"/>
            <a:ext cx="1080000" cy="203655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787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사이트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FA084D-5618-4F4E-72A5-3CF8ACDD7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2" t="-663" r="13797" b="493"/>
          <a:stretch/>
        </p:blipFill>
        <p:spPr>
          <a:xfrm>
            <a:off x="325109" y="975839"/>
            <a:ext cx="7026932" cy="5460320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0D8BC69-4507-FCF1-B3A6-8F96488EB4AE}"/>
              </a:ext>
            </a:extLst>
          </p:cNvPr>
          <p:cNvCxnSpPr>
            <a:cxnSpLocks/>
          </p:cNvCxnSpPr>
          <p:nvPr/>
        </p:nvCxnSpPr>
        <p:spPr>
          <a:xfrm>
            <a:off x="7574576" y="1465814"/>
            <a:ext cx="435217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C6EC274-9C6D-C898-6DB2-16A4E5E97FA4}"/>
              </a:ext>
            </a:extLst>
          </p:cNvPr>
          <p:cNvCxnSpPr>
            <a:cxnSpLocks/>
          </p:cNvCxnSpPr>
          <p:nvPr/>
        </p:nvCxnSpPr>
        <p:spPr>
          <a:xfrm flipV="1">
            <a:off x="7352041" y="1465814"/>
            <a:ext cx="222535" cy="8868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17A99A-9650-F51B-ED19-E9CF90A6F844}"/>
              </a:ext>
            </a:extLst>
          </p:cNvPr>
          <p:cNvSpPr/>
          <p:nvPr/>
        </p:nvSpPr>
        <p:spPr>
          <a:xfrm>
            <a:off x="7574576" y="956342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페이지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 화면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8FB529-0B31-8EF8-D20E-15E9452CB6D9}"/>
              </a:ext>
            </a:extLst>
          </p:cNvPr>
          <p:cNvSpPr txBox="1"/>
          <p:nvPr/>
        </p:nvSpPr>
        <p:spPr>
          <a:xfrm>
            <a:off x="7574576" y="1544378"/>
            <a:ext cx="435217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메인 페이지로써 해야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로고와 함께 첫 화면을 볼 수 있습니다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왼쪽 상단에는 공지사항을 두어 회원들에게 잘 보일 수 있도록 합니다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오른쪽 상단에는 로그인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창을 만들어 회원들의 정보를 받습니다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중앙에는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커뮤니티란을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배치하여 회원들의 원활한 의사소통을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돕습니다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하단에는 달력을 두어 회원의 운동을 간단하게 기록할 수 있도록 하여 운동 시간과 신체 별 부족한 운동량을 확인할 수 있게 합니다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DD8B09-8370-1734-941B-D1D82E9BFBB3}"/>
              </a:ext>
            </a:extLst>
          </p:cNvPr>
          <p:cNvSpPr/>
          <p:nvPr/>
        </p:nvSpPr>
        <p:spPr>
          <a:xfrm>
            <a:off x="358490" y="1891788"/>
            <a:ext cx="2320057" cy="921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3A5DF"/>
                </a:solidFill>
              </a:rPr>
              <a:t>공지사항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855EF4E-1D37-1F13-2F40-714A12AD8207}"/>
              </a:ext>
            </a:extLst>
          </p:cNvPr>
          <p:cNvSpPr/>
          <p:nvPr/>
        </p:nvSpPr>
        <p:spPr>
          <a:xfrm>
            <a:off x="5031984" y="1909244"/>
            <a:ext cx="2320057" cy="921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3A5DF"/>
                </a:solidFill>
              </a:rPr>
              <a:t>로그인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7FFC00D-9B86-67F3-8B70-B6877083DDF8}"/>
                  </a:ext>
                </a:extLst>
              </p14:cNvPr>
              <p14:cNvContentPartPr/>
              <p14:nvPr/>
            </p14:nvContentPartPr>
            <p14:xfrm>
              <a:off x="332686" y="4343005"/>
              <a:ext cx="266040" cy="1422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7FFC00D-9B86-67F3-8B70-B6877083DD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046" y="4334005"/>
                <a:ext cx="2836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8D92477-A54A-CBC5-E15A-EBF817111E5E}"/>
                  </a:ext>
                </a:extLst>
              </p14:cNvPr>
              <p14:cNvContentPartPr/>
              <p14:nvPr/>
            </p14:nvContentPartPr>
            <p14:xfrm>
              <a:off x="7030486" y="4334725"/>
              <a:ext cx="313920" cy="2786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8D92477-A54A-CBC5-E15A-EBF817111E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1486" y="4325725"/>
                <a:ext cx="3315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CDE2B74-9A59-9AA1-85E7-7B5D0F01D203}"/>
                  </a:ext>
                </a:extLst>
              </p14:cNvPr>
              <p14:cNvContentPartPr/>
              <p14:nvPr/>
            </p14:nvContentPartPr>
            <p14:xfrm>
              <a:off x="5213566" y="702716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CDE2B74-9A59-9AA1-85E7-7B5D0F01D2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4566" y="70185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9C225B8-4D6D-09D8-B8EA-51453A162574}"/>
                  </a:ext>
                </a:extLst>
              </p14:cNvPr>
              <p14:cNvContentPartPr/>
              <p14:nvPr/>
            </p14:nvContentPartPr>
            <p14:xfrm>
              <a:off x="4524166" y="6891085"/>
              <a:ext cx="47880" cy="165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9C225B8-4D6D-09D8-B8EA-51453A1625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5526" y="6882445"/>
                <a:ext cx="65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2F897C3-8D5C-15E5-DFAC-ECF4AC723F79}"/>
                  </a:ext>
                </a:extLst>
              </p14:cNvPr>
              <p14:cNvContentPartPr/>
              <p14:nvPr/>
            </p14:nvContentPartPr>
            <p14:xfrm>
              <a:off x="434926" y="5908947"/>
              <a:ext cx="405360" cy="1875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2F897C3-8D5C-15E5-DFAC-ECF4AC723F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1926" y="5846307"/>
                <a:ext cx="5310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041C4C0-F26E-99B0-EEE4-DA65EF89FC03}"/>
                  </a:ext>
                </a:extLst>
              </p14:cNvPr>
              <p14:cNvContentPartPr/>
              <p14:nvPr/>
            </p14:nvContentPartPr>
            <p14:xfrm>
              <a:off x="274726" y="1511187"/>
              <a:ext cx="116280" cy="2577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041C4C0-F26E-99B0-EEE4-DA65EF89FC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726" y="1448547"/>
                <a:ext cx="24192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CBAD9F0-E6D9-9343-BA08-92B5F8017210}"/>
                  </a:ext>
                </a:extLst>
              </p14:cNvPr>
              <p14:cNvContentPartPr/>
              <p14:nvPr/>
            </p14:nvContentPartPr>
            <p14:xfrm>
              <a:off x="7270966" y="1511187"/>
              <a:ext cx="74520" cy="3110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CBAD9F0-E6D9-9343-BA08-92B5F80172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07966" y="1448547"/>
                <a:ext cx="2001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AF92AE6-B981-94FE-AFC5-9B342682F89A}"/>
                  </a:ext>
                </a:extLst>
              </p14:cNvPr>
              <p14:cNvContentPartPr/>
              <p14:nvPr/>
            </p14:nvContentPartPr>
            <p14:xfrm>
              <a:off x="7295446" y="6156987"/>
              <a:ext cx="58320" cy="2952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AF92AE6-B981-94FE-AFC5-9B342682F8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32446" y="6094347"/>
                <a:ext cx="1839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4C58027-57E3-3433-3808-A4F90EBD84AE}"/>
                  </a:ext>
                </a:extLst>
              </p14:cNvPr>
              <p14:cNvContentPartPr/>
              <p14:nvPr/>
            </p14:nvContentPartPr>
            <p14:xfrm>
              <a:off x="304606" y="6169587"/>
              <a:ext cx="116280" cy="4017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4C58027-57E3-3433-3808-A4F90EBD84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966" y="6106587"/>
                <a:ext cx="24192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CAD3B4CE-435E-A9CB-4FD9-53421463801A}"/>
                  </a:ext>
                </a:extLst>
              </p14:cNvPr>
              <p14:cNvContentPartPr/>
              <p14:nvPr/>
            </p14:nvContentPartPr>
            <p14:xfrm>
              <a:off x="4925926" y="3229467"/>
              <a:ext cx="3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CAD3B4CE-435E-A9CB-4FD9-5342146380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2926" y="3166827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06218B-3D2C-2A2D-72BE-7E5D841741F3}"/>
              </a:ext>
            </a:extLst>
          </p:cNvPr>
          <p:cNvGrpSpPr/>
          <p:nvPr/>
        </p:nvGrpSpPr>
        <p:grpSpPr>
          <a:xfrm>
            <a:off x="4733326" y="3258627"/>
            <a:ext cx="2707560" cy="2869560"/>
            <a:chOff x="4733326" y="3258627"/>
            <a:chExt cx="2707560" cy="28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71B13EE-9F4E-0650-95F1-33386E78D8A4}"/>
                    </a:ext>
                  </a:extLst>
                </p14:cNvPr>
                <p14:cNvContentPartPr/>
                <p14:nvPr/>
              </p14:nvContentPartPr>
              <p14:xfrm>
                <a:off x="6804406" y="6068067"/>
                <a:ext cx="518400" cy="59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71B13EE-9F4E-0650-95F1-33386E78D8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41406" y="6005427"/>
                  <a:ext cx="644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877154B-FCBB-BAE8-E973-3F9FE40E2097}"/>
                    </a:ext>
                  </a:extLst>
                </p14:cNvPr>
                <p14:cNvContentPartPr/>
                <p14:nvPr/>
              </p14:nvContentPartPr>
              <p14:xfrm>
                <a:off x="6712966" y="5966187"/>
                <a:ext cx="598320" cy="1620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877154B-FCBB-BAE8-E973-3F9FE40E20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50326" y="5903187"/>
                  <a:ext cx="723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D8E3EFE-A7EA-9E69-CEEB-A7F62225737E}"/>
                    </a:ext>
                  </a:extLst>
                </p14:cNvPr>
                <p14:cNvContentPartPr/>
                <p14:nvPr/>
              </p14:nvContentPartPr>
              <p14:xfrm>
                <a:off x="4733326" y="3258627"/>
                <a:ext cx="2707560" cy="28112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D8E3EFE-A7EA-9E69-CEEB-A7F6222573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70686" y="3195987"/>
                  <a:ext cx="2833200" cy="293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0C7FE4-7625-1FF6-C90C-7AC40984FA66}"/>
              </a:ext>
            </a:extLst>
          </p:cNvPr>
          <p:cNvSpPr/>
          <p:nvPr/>
        </p:nvSpPr>
        <p:spPr>
          <a:xfrm>
            <a:off x="358490" y="2939525"/>
            <a:ext cx="4619091" cy="13278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3A5DF"/>
                </a:solidFill>
              </a:rPr>
              <a:t>커뮤니티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13CEC90-1348-4614-757A-B3D59AAE442A}"/>
              </a:ext>
            </a:extLst>
          </p:cNvPr>
          <p:cNvSpPr/>
          <p:nvPr/>
        </p:nvSpPr>
        <p:spPr>
          <a:xfrm>
            <a:off x="5031984" y="2959975"/>
            <a:ext cx="2320057" cy="31678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rgbClr val="23A5DF"/>
                </a:solidFill>
              </a:rPr>
              <a:t>현재 내가 활동중인 </a:t>
            </a:r>
            <a:r>
              <a:rPr lang="ko-KR" altLang="en-US" dirty="0">
                <a:solidFill>
                  <a:srgbClr val="23A5DF"/>
                </a:solidFill>
              </a:rPr>
              <a:t>커뮤니티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6C11B0E-15BE-AEB0-488B-A07FB8D2F77B}"/>
              </a:ext>
            </a:extLst>
          </p:cNvPr>
          <p:cNvSpPr/>
          <p:nvPr/>
        </p:nvSpPr>
        <p:spPr>
          <a:xfrm>
            <a:off x="358489" y="1527217"/>
            <a:ext cx="6993552" cy="301589"/>
          </a:xfrm>
          <a:prstGeom prst="roundRect">
            <a:avLst/>
          </a:prstGeom>
          <a:solidFill>
            <a:srgbClr val="23A5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622D193-1F84-1FBA-AF10-A40F12D37464}"/>
              </a:ext>
            </a:extLst>
          </p:cNvPr>
          <p:cNvSpPr/>
          <p:nvPr/>
        </p:nvSpPr>
        <p:spPr>
          <a:xfrm>
            <a:off x="350854" y="6179798"/>
            <a:ext cx="6993552" cy="301589"/>
          </a:xfrm>
          <a:prstGeom prst="roundRect">
            <a:avLst/>
          </a:prstGeom>
          <a:solidFill>
            <a:srgbClr val="23A5DF"/>
          </a:solidFill>
          <a:ln>
            <a:solidFill>
              <a:srgbClr val="006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C7C2A2BA-AFA0-63C2-BE26-5FCF67E66068}"/>
                  </a:ext>
                </a:extLst>
              </p14:cNvPr>
              <p14:cNvContentPartPr/>
              <p14:nvPr/>
            </p14:nvContentPartPr>
            <p14:xfrm>
              <a:off x="4859326" y="5980204"/>
              <a:ext cx="54000" cy="6552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C7C2A2BA-AFA0-63C2-BE26-5FCF67E6606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96686" y="5917204"/>
                <a:ext cx="179640" cy="1911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AD2F99-2870-3DCA-F4EE-B92E34DBC5D5}"/>
              </a:ext>
            </a:extLst>
          </p:cNvPr>
          <p:cNvSpPr/>
          <p:nvPr/>
        </p:nvSpPr>
        <p:spPr>
          <a:xfrm>
            <a:off x="358491" y="4359755"/>
            <a:ext cx="4584648" cy="17829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3A5DF"/>
                </a:solidFill>
              </a:rPr>
              <a:t>달력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59C00-577F-4534-2ADD-6A1F9DEE152E}"/>
              </a:ext>
            </a:extLst>
          </p:cNvPr>
          <p:cNvSpPr txBox="1"/>
          <p:nvPr/>
        </p:nvSpPr>
        <p:spPr>
          <a:xfrm>
            <a:off x="636097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공지사항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BC5E1B-C526-D9DD-89BE-408E9C08D7B2}"/>
              </a:ext>
            </a:extLst>
          </p:cNvPr>
          <p:cNvSpPr txBox="1"/>
          <p:nvPr/>
        </p:nvSpPr>
        <p:spPr>
          <a:xfrm>
            <a:off x="2388232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커뮤니티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119C37-90C6-35DA-FB47-5EBC25004EE1}"/>
              </a:ext>
            </a:extLst>
          </p:cNvPr>
          <p:cNvSpPr txBox="1"/>
          <p:nvPr/>
        </p:nvSpPr>
        <p:spPr>
          <a:xfrm>
            <a:off x="4438481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운동기록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E8DDD1-BD26-735B-E82B-AF67D241B5EC}"/>
              </a:ext>
            </a:extLst>
          </p:cNvPr>
          <p:cNvSpPr txBox="1"/>
          <p:nvPr/>
        </p:nvSpPr>
        <p:spPr>
          <a:xfrm>
            <a:off x="6131758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운동장소</a:t>
            </a:r>
          </a:p>
        </p:txBody>
      </p:sp>
    </p:spTree>
    <p:extLst>
      <p:ext uri="{BB962C8B-B14F-4D97-AF65-F5344CB8AC3E}">
        <p14:creationId xmlns:p14="http://schemas.microsoft.com/office/powerpoint/2010/main" val="417403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팀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팀원 및 담당업무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3599384" y="1853504"/>
            <a:ext cx="2482160" cy="1823628"/>
          </a:xfrm>
          <a:prstGeom prst="roundRect">
            <a:avLst/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599384" y="3779536"/>
            <a:ext cx="2482160" cy="1823628"/>
          </a:xfrm>
          <a:prstGeom prst="roundRect">
            <a:avLst/>
          </a:prstGeom>
          <a:solidFill>
            <a:srgbClr val="7FD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86657" y="1853504"/>
            <a:ext cx="2482160" cy="1823628"/>
          </a:xfrm>
          <a:prstGeom prst="roundRect">
            <a:avLst/>
          </a:prstGeom>
          <a:solidFill>
            <a:srgbClr val="7FD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86657" y="3779536"/>
            <a:ext cx="2482160" cy="1823628"/>
          </a:xfrm>
          <a:prstGeom prst="roundRect">
            <a:avLst/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9340" y="2527656"/>
            <a:ext cx="1896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en-US" altLang="ko-KR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 &amp; Server</a:t>
            </a:r>
            <a:endParaRPr lang="ko-KR" altLang="en-US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27339" y="2527656"/>
            <a:ext cx="826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en-US" altLang="ko-KR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</a:t>
            </a:r>
            <a:endParaRPr lang="ko-KR" altLang="en-US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06382" y="4437479"/>
            <a:ext cx="124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en-US" altLang="ko-KR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Arduino</a:t>
            </a:r>
            <a:endParaRPr lang="ko-KR" altLang="en-US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19109" y="4437479"/>
            <a:ext cx="124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en-US" altLang="ko-KR" sz="24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Android</a:t>
            </a:r>
            <a:endParaRPr lang="ko-KR" altLang="en-US" sz="2400" dirty="0">
              <a:ln>
                <a:solidFill>
                  <a:schemeClr val="bg1"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57334" y="206305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이혁주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57334" y="2452485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NodeJS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MySql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구성 및 연동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57334" y="42176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김유림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박석훈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57334" y="4607130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밴드형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Arduino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이용하여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심장 박동수 측정하는 기기 구성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5135" y="192055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강석주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최지혜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5135" y="2309982"/>
            <a:ext cx="238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HTML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CSS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웹페이지 구성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5135" y="420582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김태욱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이지현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5135" y="4500254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AndoidStudio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어플리케이션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8B0914-648A-4DE8-A0D4-0111B2285CE1}"/>
              </a:ext>
            </a:extLst>
          </p:cNvPr>
          <p:cNvSpPr txBox="1"/>
          <p:nvPr/>
        </p:nvSpPr>
        <p:spPr>
          <a:xfrm>
            <a:off x="657749" y="306214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이지현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AB3CF6-7468-490C-80F3-B3B8D381C3D5}"/>
              </a:ext>
            </a:extLst>
          </p:cNvPr>
          <p:cNvSpPr txBox="1"/>
          <p:nvPr/>
        </p:nvSpPr>
        <p:spPr>
          <a:xfrm>
            <a:off x="647010" y="3372097"/>
            <a:ext cx="276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Adobe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Illustrator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UI/UX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디자인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176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사이트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DB8E50-AEE6-313D-C77A-B66F2876614C}"/>
              </a:ext>
            </a:extLst>
          </p:cNvPr>
          <p:cNvCxnSpPr>
            <a:cxnSpLocks/>
          </p:cNvCxnSpPr>
          <p:nvPr/>
        </p:nvCxnSpPr>
        <p:spPr>
          <a:xfrm>
            <a:off x="7574576" y="1465814"/>
            <a:ext cx="435217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B78FC2-9FB6-5219-D98E-823B76B5C33E}"/>
              </a:ext>
            </a:extLst>
          </p:cNvPr>
          <p:cNvSpPr/>
          <p:nvPr/>
        </p:nvSpPr>
        <p:spPr>
          <a:xfrm>
            <a:off x="7574576" y="956342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양식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098018-9287-B753-2252-EFBD285B3064}"/>
              </a:ext>
            </a:extLst>
          </p:cNvPr>
          <p:cNvSpPr txBox="1"/>
          <p:nvPr/>
        </p:nvSpPr>
        <p:spPr>
          <a:xfrm>
            <a:off x="7574575" y="1535483"/>
            <a:ext cx="4352173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회원의 이름과 아이디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비밀번호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이메일을 받아 기본적인 신상 정보를 입력 할 수 있도록 합니다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회원에게 맞는 운동과 운동 강도를 조절 할 수 있도록 하는 해야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특성에 따라 회원의 키와 몸무게의 정보를 입력 받습니다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2FB453C-2550-29B1-962A-0D1EFF57C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3" r="25514" b="27438"/>
          <a:stretch/>
        </p:blipFill>
        <p:spPr>
          <a:xfrm>
            <a:off x="437969" y="1765801"/>
            <a:ext cx="6835394" cy="512480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A438A06-56A3-9805-2EFC-07BDEA2CF057}"/>
              </a:ext>
            </a:extLst>
          </p:cNvPr>
          <p:cNvCxnSpPr>
            <a:cxnSpLocks/>
          </p:cNvCxnSpPr>
          <p:nvPr/>
        </p:nvCxnSpPr>
        <p:spPr>
          <a:xfrm flipV="1">
            <a:off x="7352041" y="1465814"/>
            <a:ext cx="222535" cy="8868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FDBF522-29BC-8AFC-4D2D-13141B1CC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6" y="1057916"/>
            <a:ext cx="1143160" cy="53347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6328A98-883F-2B7F-3AFA-E8443F7B2378}"/>
              </a:ext>
            </a:extLst>
          </p:cNvPr>
          <p:cNvSpPr/>
          <p:nvPr/>
        </p:nvSpPr>
        <p:spPr>
          <a:xfrm>
            <a:off x="358890" y="6042237"/>
            <a:ext cx="6993552" cy="301589"/>
          </a:xfrm>
          <a:prstGeom prst="roundRect">
            <a:avLst/>
          </a:prstGeom>
          <a:solidFill>
            <a:srgbClr val="23A5DF"/>
          </a:solidFill>
          <a:ln>
            <a:solidFill>
              <a:srgbClr val="006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363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사이트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DB8E50-AEE6-313D-C77A-B66F2876614C}"/>
              </a:ext>
            </a:extLst>
          </p:cNvPr>
          <p:cNvCxnSpPr>
            <a:cxnSpLocks/>
          </p:cNvCxnSpPr>
          <p:nvPr/>
        </p:nvCxnSpPr>
        <p:spPr>
          <a:xfrm>
            <a:off x="7574576" y="1465814"/>
            <a:ext cx="435217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B78FC2-9FB6-5219-D98E-823B76B5C33E}"/>
              </a:ext>
            </a:extLst>
          </p:cNvPr>
          <p:cNvSpPr/>
          <p:nvPr/>
        </p:nvSpPr>
        <p:spPr>
          <a:xfrm>
            <a:off x="7574576" y="956342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 글 쓰기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098018-9287-B753-2252-EFBD285B3064}"/>
              </a:ext>
            </a:extLst>
          </p:cNvPr>
          <p:cNvSpPr txBox="1"/>
          <p:nvPr/>
        </p:nvSpPr>
        <p:spPr>
          <a:xfrm>
            <a:off x="7574575" y="1544378"/>
            <a:ext cx="4352173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 글 쓰기에서는 작성자와 제목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그리고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내용을 기재하도록 하고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비밀번호를 설정하게 하여 회원이 원할 때는 언제든지 삭제나 수정할 수 있도록 합니다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정보 커뮤니티 글 쓰기를 통해 자신의 운동 일상을 기록하거나 다른 사람들의 기록물들을 보며 동기부여를 일으킬 수 있도록 합니다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혼자 할 수 있는 운동이 아닌 여럿이서 해야 하는 운동을 하고 싶을 때는 커뮤니티를 통해서 정원을 모집 할 수 있도록 합니다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0AF1F6-6047-2407-292D-86705ADBE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3" t="4127" r="30429" b="38468"/>
          <a:stretch/>
        </p:blipFill>
        <p:spPr>
          <a:xfrm>
            <a:off x="358489" y="2008119"/>
            <a:ext cx="4599180" cy="343690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C36FED-48E2-E063-06A2-C1FF04AB0A27}"/>
              </a:ext>
            </a:extLst>
          </p:cNvPr>
          <p:cNvCxnSpPr>
            <a:cxnSpLocks/>
          </p:cNvCxnSpPr>
          <p:nvPr/>
        </p:nvCxnSpPr>
        <p:spPr>
          <a:xfrm flipV="1">
            <a:off x="7352041" y="1465814"/>
            <a:ext cx="222535" cy="8868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5792B-8168-204E-518E-C8D046423ACF}"/>
              </a:ext>
            </a:extLst>
          </p:cNvPr>
          <p:cNvSpPr/>
          <p:nvPr/>
        </p:nvSpPr>
        <p:spPr>
          <a:xfrm>
            <a:off x="358489" y="1527217"/>
            <a:ext cx="6993552" cy="301589"/>
          </a:xfrm>
          <a:prstGeom prst="roundRect">
            <a:avLst/>
          </a:prstGeom>
          <a:solidFill>
            <a:srgbClr val="23A5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4D997-1488-EA13-F7CF-FB3B4DB4585F}"/>
              </a:ext>
            </a:extLst>
          </p:cNvPr>
          <p:cNvSpPr txBox="1"/>
          <p:nvPr/>
        </p:nvSpPr>
        <p:spPr>
          <a:xfrm>
            <a:off x="636097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공지사항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B020E-547D-1D94-A634-FE0D2CB99DD6}"/>
              </a:ext>
            </a:extLst>
          </p:cNvPr>
          <p:cNvSpPr txBox="1"/>
          <p:nvPr/>
        </p:nvSpPr>
        <p:spPr>
          <a:xfrm>
            <a:off x="2388232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커뮤니티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5C0EEA-23A6-A890-9100-8C426EF752D7}"/>
              </a:ext>
            </a:extLst>
          </p:cNvPr>
          <p:cNvSpPr txBox="1"/>
          <p:nvPr/>
        </p:nvSpPr>
        <p:spPr>
          <a:xfrm>
            <a:off x="4438481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운동기록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D1922-BF99-E1A9-C61B-BA84F0907AF4}"/>
              </a:ext>
            </a:extLst>
          </p:cNvPr>
          <p:cNvSpPr txBox="1"/>
          <p:nvPr/>
        </p:nvSpPr>
        <p:spPr>
          <a:xfrm>
            <a:off x="6131758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운동장소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8F0259-78A5-F9B2-0991-BA4D5FC9AAA3}"/>
              </a:ext>
            </a:extLst>
          </p:cNvPr>
          <p:cNvSpPr/>
          <p:nvPr/>
        </p:nvSpPr>
        <p:spPr>
          <a:xfrm>
            <a:off x="5031984" y="1909244"/>
            <a:ext cx="2320057" cy="921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3A5DF"/>
                </a:solidFill>
              </a:rPr>
              <a:t>회원정보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7A4FD0D-E3D1-E7F2-2E94-889894B921E6}"/>
              </a:ext>
            </a:extLst>
          </p:cNvPr>
          <p:cNvSpPr/>
          <p:nvPr/>
        </p:nvSpPr>
        <p:spPr>
          <a:xfrm>
            <a:off x="5031984" y="2959975"/>
            <a:ext cx="2320057" cy="31678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rgbClr val="23A5DF"/>
                </a:solidFill>
              </a:rPr>
              <a:t>현재 내가 활동중인 </a:t>
            </a:r>
            <a:r>
              <a:rPr lang="ko-KR" altLang="en-US" dirty="0">
                <a:solidFill>
                  <a:srgbClr val="23A5DF"/>
                </a:solidFill>
              </a:rPr>
              <a:t>커뮤니티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6BB9D59-F31F-C192-D14F-52E918FD6031}"/>
              </a:ext>
            </a:extLst>
          </p:cNvPr>
          <p:cNvSpPr/>
          <p:nvPr/>
        </p:nvSpPr>
        <p:spPr>
          <a:xfrm>
            <a:off x="350854" y="6179798"/>
            <a:ext cx="6993552" cy="301589"/>
          </a:xfrm>
          <a:prstGeom prst="roundRect">
            <a:avLst/>
          </a:prstGeom>
          <a:solidFill>
            <a:srgbClr val="23A5DF"/>
          </a:solidFill>
          <a:ln>
            <a:solidFill>
              <a:srgbClr val="006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067FF28-4A96-661A-CA38-7E2E41550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50" y="854430"/>
            <a:ext cx="1143160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사이트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DB8E50-AEE6-313D-C77A-B66F2876614C}"/>
              </a:ext>
            </a:extLst>
          </p:cNvPr>
          <p:cNvCxnSpPr>
            <a:cxnSpLocks/>
          </p:cNvCxnSpPr>
          <p:nvPr/>
        </p:nvCxnSpPr>
        <p:spPr>
          <a:xfrm>
            <a:off x="7574576" y="1465814"/>
            <a:ext cx="435217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B78FC2-9FB6-5219-D98E-823B76B5C33E}"/>
              </a:ext>
            </a:extLst>
          </p:cNvPr>
          <p:cNvSpPr/>
          <p:nvPr/>
        </p:nvSpPr>
        <p:spPr>
          <a:xfrm>
            <a:off x="7574576" y="956342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913C54-B747-1DC4-4384-83D6D97535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t="2329" r="20394" b="22873"/>
          <a:stretch/>
        </p:blipFill>
        <p:spPr>
          <a:xfrm>
            <a:off x="432056" y="1863285"/>
            <a:ext cx="4407904" cy="2889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BFA377-A47A-1273-2C77-F99D568AA75E}"/>
              </a:ext>
            </a:extLst>
          </p:cNvPr>
          <p:cNvSpPr txBox="1"/>
          <p:nvPr/>
        </p:nvSpPr>
        <p:spPr>
          <a:xfrm>
            <a:off x="7574575" y="1553180"/>
            <a:ext cx="435217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공지사항은 해야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이용하는 회분들에게 해야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시스템 업데이트 및 변경사항 등을 회원들에게 알려주는 기능을 합니다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529465B-C7E7-360E-B0D4-986C0868642E}"/>
              </a:ext>
            </a:extLst>
          </p:cNvPr>
          <p:cNvCxnSpPr>
            <a:cxnSpLocks/>
          </p:cNvCxnSpPr>
          <p:nvPr/>
        </p:nvCxnSpPr>
        <p:spPr>
          <a:xfrm flipV="1">
            <a:off x="7352041" y="1465814"/>
            <a:ext cx="222535" cy="8868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EE3AD6-5079-DB71-FB93-DF27AAA2D884}"/>
              </a:ext>
            </a:extLst>
          </p:cNvPr>
          <p:cNvCxnSpPr>
            <a:cxnSpLocks/>
          </p:cNvCxnSpPr>
          <p:nvPr/>
        </p:nvCxnSpPr>
        <p:spPr>
          <a:xfrm flipV="1">
            <a:off x="7352041" y="1465814"/>
            <a:ext cx="222535" cy="8868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79CE54-9F60-9258-DEF0-68DD8441B4CC}"/>
              </a:ext>
            </a:extLst>
          </p:cNvPr>
          <p:cNvSpPr/>
          <p:nvPr/>
        </p:nvSpPr>
        <p:spPr>
          <a:xfrm>
            <a:off x="358489" y="1527217"/>
            <a:ext cx="6993552" cy="301589"/>
          </a:xfrm>
          <a:prstGeom prst="roundRect">
            <a:avLst/>
          </a:prstGeom>
          <a:solidFill>
            <a:srgbClr val="23A5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E71D9-F352-2ED9-9A94-3F977B45D02D}"/>
              </a:ext>
            </a:extLst>
          </p:cNvPr>
          <p:cNvSpPr txBox="1"/>
          <p:nvPr/>
        </p:nvSpPr>
        <p:spPr>
          <a:xfrm>
            <a:off x="636097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공지사항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99171-1B50-9594-3486-555D5D013AE9}"/>
              </a:ext>
            </a:extLst>
          </p:cNvPr>
          <p:cNvSpPr txBox="1"/>
          <p:nvPr/>
        </p:nvSpPr>
        <p:spPr>
          <a:xfrm>
            <a:off x="2388232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11838-EA91-8868-2561-E083EA07D8F3}"/>
              </a:ext>
            </a:extLst>
          </p:cNvPr>
          <p:cNvSpPr txBox="1"/>
          <p:nvPr/>
        </p:nvSpPr>
        <p:spPr>
          <a:xfrm>
            <a:off x="4438481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운동기록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2F0A1-F796-36B3-0265-8DDC43FD7F3C}"/>
              </a:ext>
            </a:extLst>
          </p:cNvPr>
          <p:cNvSpPr txBox="1"/>
          <p:nvPr/>
        </p:nvSpPr>
        <p:spPr>
          <a:xfrm>
            <a:off x="6131758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운동장소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B2964-779F-8646-C18A-24FDA810842E}"/>
              </a:ext>
            </a:extLst>
          </p:cNvPr>
          <p:cNvSpPr/>
          <p:nvPr/>
        </p:nvSpPr>
        <p:spPr>
          <a:xfrm>
            <a:off x="5031984" y="1909244"/>
            <a:ext cx="2320057" cy="921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3A5DF"/>
                </a:solidFill>
              </a:rPr>
              <a:t>회원정보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03AC9C-CAE1-10B0-33F9-7DB27E56F8C1}"/>
              </a:ext>
            </a:extLst>
          </p:cNvPr>
          <p:cNvSpPr/>
          <p:nvPr/>
        </p:nvSpPr>
        <p:spPr>
          <a:xfrm>
            <a:off x="5031984" y="2959975"/>
            <a:ext cx="2320057" cy="31678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rgbClr val="23A5DF"/>
                </a:solidFill>
              </a:rPr>
              <a:t>현재 내가 활동중인 </a:t>
            </a:r>
            <a:r>
              <a:rPr lang="ko-KR" altLang="en-US" dirty="0">
                <a:solidFill>
                  <a:srgbClr val="23A5DF"/>
                </a:solidFill>
              </a:rPr>
              <a:t>커뮤니티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624FC4A-D4F6-4B3F-2169-21F9FA84A962}"/>
              </a:ext>
            </a:extLst>
          </p:cNvPr>
          <p:cNvSpPr/>
          <p:nvPr/>
        </p:nvSpPr>
        <p:spPr>
          <a:xfrm>
            <a:off x="350854" y="6179798"/>
            <a:ext cx="6993552" cy="301589"/>
          </a:xfrm>
          <a:prstGeom prst="roundRect">
            <a:avLst/>
          </a:prstGeom>
          <a:solidFill>
            <a:srgbClr val="23A5DF"/>
          </a:solidFill>
          <a:ln>
            <a:solidFill>
              <a:srgbClr val="006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DCCE41A6-2A44-C033-7C2B-4C41E54A0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50" y="854430"/>
            <a:ext cx="1143160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8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33333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사이트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DB8E50-AEE6-313D-C77A-B66F2876614C}"/>
              </a:ext>
            </a:extLst>
          </p:cNvPr>
          <p:cNvCxnSpPr>
            <a:cxnSpLocks/>
          </p:cNvCxnSpPr>
          <p:nvPr/>
        </p:nvCxnSpPr>
        <p:spPr>
          <a:xfrm>
            <a:off x="7574576" y="1465814"/>
            <a:ext cx="435217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B78FC2-9FB6-5219-D98E-823B76B5C33E}"/>
              </a:ext>
            </a:extLst>
          </p:cNvPr>
          <p:cNvSpPr/>
          <p:nvPr/>
        </p:nvSpPr>
        <p:spPr>
          <a:xfrm>
            <a:off x="7574576" y="956342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달력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FA377-A47A-1273-2C77-F99D568AA75E}"/>
              </a:ext>
            </a:extLst>
          </p:cNvPr>
          <p:cNvSpPr txBox="1"/>
          <p:nvPr/>
        </p:nvSpPr>
        <p:spPr>
          <a:xfrm>
            <a:off x="7574575" y="1553180"/>
            <a:ext cx="4352173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달력은 회원분들의 운동 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무와 운동 시간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내용 등을 간단하게 기록 할 수 있도록 만들었습니다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달력은 달마다 데이터를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통합〮분석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하여 회원분들의 운동 시간과 신체 별 부족한 운동량을 확인할 수 있도록 했습니다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달력은 해야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앱과 연동 되어 보다 편리하게 자신의 운동 기록을 확인 할 수 있습니다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529465B-C7E7-360E-B0D4-986C0868642E}"/>
              </a:ext>
            </a:extLst>
          </p:cNvPr>
          <p:cNvCxnSpPr>
            <a:cxnSpLocks/>
          </p:cNvCxnSpPr>
          <p:nvPr/>
        </p:nvCxnSpPr>
        <p:spPr>
          <a:xfrm flipV="1">
            <a:off x="7352041" y="1465814"/>
            <a:ext cx="222535" cy="8868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3B4A02-2C8A-FD96-F0F5-78553117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29" y="2104750"/>
            <a:ext cx="3126685" cy="240065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377BE9A-8F7B-5A09-EF31-35F70840B9A7}"/>
              </a:ext>
            </a:extLst>
          </p:cNvPr>
          <p:cNvCxnSpPr>
            <a:cxnSpLocks/>
          </p:cNvCxnSpPr>
          <p:nvPr/>
        </p:nvCxnSpPr>
        <p:spPr>
          <a:xfrm flipV="1">
            <a:off x="7352041" y="1465814"/>
            <a:ext cx="222535" cy="88686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EF904B7-A1F0-9D62-7A15-D01EFD9FB114}"/>
              </a:ext>
            </a:extLst>
          </p:cNvPr>
          <p:cNvSpPr/>
          <p:nvPr/>
        </p:nvSpPr>
        <p:spPr>
          <a:xfrm>
            <a:off x="358489" y="1527217"/>
            <a:ext cx="6993552" cy="301589"/>
          </a:xfrm>
          <a:prstGeom prst="roundRect">
            <a:avLst/>
          </a:prstGeom>
          <a:solidFill>
            <a:srgbClr val="23A5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9D49A-1482-3D6A-A145-17152496364F}"/>
              </a:ext>
            </a:extLst>
          </p:cNvPr>
          <p:cNvSpPr txBox="1"/>
          <p:nvPr/>
        </p:nvSpPr>
        <p:spPr>
          <a:xfrm>
            <a:off x="636097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공지사항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8E4315-12AC-CB93-42D3-ABA6E57E8C81}"/>
              </a:ext>
            </a:extLst>
          </p:cNvPr>
          <p:cNvSpPr txBox="1"/>
          <p:nvPr/>
        </p:nvSpPr>
        <p:spPr>
          <a:xfrm>
            <a:off x="2388232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커뮤니티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782F0C-990F-2080-D0C1-618538777D71}"/>
              </a:ext>
            </a:extLst>
          </p:cNvPr>
          <p:cNvSpPr txBox="1"/>
          <p:nvPr/>
        </p:nvSpPr>
        <p:spPr>
          <a:xfrm>
            <a:off x="4438481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운동기록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391BBB-387A-E253-556D-C500B7F42208}"/>
              </a:ext>
            </a:extLst>
          </p:cNvPr>
          <p:cNvSpPr txBox="1"/>
          <p:nvPr/>
        </p:nvSpPr>
        <p:spPr>
          <a:xfrm>
            <a:off x="6131758" y="1519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운동장소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9CB8468-1007-4625-924E-F9E156FAD052}"/>
              </a:ext>
            </a:extLst>
          </p:cNvPr>
          <p:cNvSpPr/>
          <p:nvPr/>
        </p:nvSpPr>
        <p:spPr>
          <a:xfrm>
            <a:off x="5031984" y="1909244"/>
            <a:ext cx="2320057" cy="921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3A5DF"/>
                </a:solidFill>
              </a:rPr>
              <a:t>회원정보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BA35423-ADC2-BFB7-2B8E-87C6D8EDFD6E}"/>
              </a:ext>
            </a:extLst>
          </p:cNvPr>
          <p:cNvSpPr/>
          <p:nvPr/>
        </p:nvSpPr>
        <p:spPr>
          <a:xfrm>
            <a:off x="5031984" y="2959975"/>
            <a:ext cx="2320057" cy="31678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rgbClr val="23A5DF"/>
                </a:solidFill>
              </a:rPr>
              <a:t>현재 내가 활동중인 </a:t>
            </a:r>
            <a:r>
              <a:rPr lang="ko-KR" altLang="en-US" dirty="0">
                <a:solidFill>
                  <a:srgbClr val="23A5DF"/>
                </a:solidFill>
              </a:rPr>
              <a:t>커뮤니티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96BC2A6-2393-96AB-C611-EDEB3AEF132C}"/>
              </a:ext>
            </a:extLst>
          </p:cNvPr>
          <p:cNvSpPr/>
          <p:nvPr/>
        </p:nvSpPr>
        <p:spPr>
          <a:xfrm>
            <a:off x="350854" y="6179798"/>
            <a:ext cx="6993552" cy="301589"/>
          </a:xfrm>
          <a:prstGeom prst="roundRect">
            <a:avLst/>
          </a:prstGeom>
          <a:solidFill>
            <a:srgbClr val="23A5DF"/>
          </a:solidFill>
          <a:ln>
            <a:solidFill>
              <a:srgbClr val="006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6F88C977-23D5-22A2-CA68-882E4EF1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50" y="854430"/>
            <a:ext cx="1143160" cy="533474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C085D45-1B4C-9569-18D8-434B8EE8C22D}"/>
              </a:ext>
            </a:extLst>
          </p:cNvPr>
          <p:cNvSpPr/>
          <p:nvPr/>
        </p:nvSpPr>
        <p:spPr>
          <a:xfrm>
            <a:off x="814148" y="4800417"/>
            <a:ext cx="3223466" cy="921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3A5DF"/>
                </a:solidFill>
              </a:rPr>
              <a:t>특정 날짜</a:t>
            </a:r>
            <a:endParaRPr lang="en-US" altLang="ko-KR" dirty="0">
              <a:solidFill>
                <a:srgbClr val="23A5DF"/>
              </a:solidFill>
            </a:endParaRPr>
          </a:p>
          <a:p>
            <a:pPr algn="ctr"/>
            <a:r>
              <a:rPr lang="ko-KR" altLang="en-US" dirty="0">
                <a:solidFill>
                  <a:srgbClr val="23A5DF"/>
                </a:solidFill>
              </a:rPr>
              <a:t>운동 기록</a:t>
            </a:r>
          </a:p>
        </p:txBody>
      </p:sp>
    </p:spTree>
    <p:extLst>
      <p:ext uri="{BB962C8B-B14F-4D97-AF65-F5344CB8AC3E}">
        <p14:creationId xmlns:p14="http://schemas.microsoft.com/office/powerpoint/2010/main" val="3922290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화면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72D4E7-69D4-42D7-AADC-60B88529C9D3}"/>
              </a:ext>
            </a:extLst>
          </p:cNvPr>
          <p:cNvGrpSpPr/>
          <p:nvPr/>
        </p:nvGrpSpPr>
        <p:grpSpPr>
          <a:xfrm>
            <a:off x="2664625" y="2338011"/>
            <a:ext cx="970494" cy="2223750"/>
            <a:chOff x="521359" y="1751299"/>
            <a:chExt cx="970494" cy="222375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96ECE50-9FB0-5F25-2FBB-82D7517BD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1359" y="1751299"/>
              <a:ext cx="970494" cy="19667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D0C167-F977-C876-C350-76156266A157}"/>
                </a:ext>
              </a:extLst>
            </p:cNvPr>
            <p:cNvSpPr txBox="1"/>
            <p:nvPr/>
          </p:nvSpPr>
          <p:spPr>
            <a:xfrm>
              <a:off x="584855" y="3713439"/>
              <a:ext cx="8435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로그인 화면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FF4B0E-19B2-7B4C-92AF-023504F292F6}"/>
              </a:ext>
            </a:extLst>
          </p:cNvPr>
          <p:cNvGrpSpPr/>
          <p:nvPr/>
        </p:nvGrpSpPr>
        <p:grpSpPr>
          <a:xfrm>
            <a:off x="6579699" y="2338882"/>
            <a:ext cx="960097" cy="2223750"/>
            <a:chOff x="1993930" y="1751299"/>
            <a:chExt cx="960097" cy="22237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935770-EADD-E56C-63D3-2EC24ECD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3930" y="1751299"/>
              <a:ext cx="960097" cy="196214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C184ACD-DCEE-CC49-9FB3-8D978D36ACCF}"/>
                </a:ext>
              </a:extLst>
            </p:cNvPr>
            <p:cNvSpPr txBox="1"/>
            <p:nvPr/>
          </p:nvSpPr>
          <p:spPr>
            <a:xfrm>
              <a:off x="2085890" y="3713439"/>
              <a:ext cx="7761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BPM</a:t>
              </a: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화면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9749B4-90E5-3225-75CF-E3BC860FE99D}"/>
              </a:ext>
            </a:extLst>
          </p:cNvPr>
          <p:cNvGrpSpPr/>
          <p:nvPr/>
        </p:nvGrpSpPr>
        <p:grpSpPr>
          <a:xfrm>
            <a:off x="4243531" y="785716"/>
            <a:ext cx="970546" cy="2223750"/>
            <a:chOff x="3501250" y="2111517"/>
            <a:chExt cx="970546" cy="2223750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ADFB472-EDD0-B147-7DC1-52C232493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1250" y="2111517"/>
              <a:ext cx="970546" cy="196214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526525F-CC4A-CD08-4882-1E1A1E43ACFC}"/>
                </a:ext>
              </a:extLst>
            </p:cNvPr>
            <p:cNvSpPr txBox="1"/>
            <p:nvPr/>
          </p:nvSpPr>
          <p:spPr>
            <a:xfrm>
              <a:off x="3503058" y="4073657"/>
              <a:ext cx="9669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커뮤니티 화면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3A7FF7A-566B-9317-BC3B-BADE3C4AC9AE}"/>
              </a:ext>
            </a:extLst>
          </p:cNvPr>
          <p:cNvGrpSpPr/>
          <p:nvPr/>
        </p:nvGrpSpPr>
        <p:grpSpPr>
          <a:xfrm>
            <a:off x="8915867" y="2338011"/>
            <a:ext cx="963530" cy="2238751"/>
            <a:chOff x="5019019" y="2096516"/>
            <a:chExt cx="963530" cy="223875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F38DBE0-C48B-6791-9F5C-63DB05A2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9019" y="2096516"/>
              <a:ext cx="963530" cy="196214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CF044C5-0FC0-E30D-184A-BFC4D920BCEA}"/>
                </a:ext>
              </a:extLst>
            </p:cNvPr>
            <p:cNvSpPr txBox="1"/>
            <p:nvPr/>
          </p:nvSpPr>
          <p:spPr>
            <a:xfrm>
              <a:off x="5132041" y="4073657"/>
              <a:ext cx="7200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운동 화면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6D9F75-EA00-FEBC-2514-7B38955F0278}"/>
              </a:ext>
            </a:extLst>
          </p:cNvPr>
          <p:cNvGrpSpPr/>
          <p:nvPr/>
        </p:nvGrpSpPr>
        <p:grpSpPr>
          <a:xfrm>
            <a:off x="4243531" y="4265324"/>
            <a:ext cx="971358" cy="2223290"/>
            <a:chOff x="6748848" y="2096516"/>
            <a:chExt cx="971358" cy="22232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740B56-00A6-4C4E-2472-E6532D795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48" y="2096516"/>
              <a:ext cx="971358" cy="1961680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E906008-59F7-9FE8-21F0-9A31DDE9BFFE}"/>
                </a:ext>
              </a:extLst>
            </p:cNvPr>
            <p:cNvSpPr txBox="1"/>
            <p:nvPr/>
          </p:nvSpPr>
          <p:spPr>
            <a:xfrm>
              <a:off x="6812777" y="4058196"/>
              <a:ext cx="8435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캘린더 화면</a:t>
              </a: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BDB00F-8DB4-276F-3C7A-0B974A29D463}"/>
              </a:ext>
            </a:extLst>
          </p:cNvPr>
          <p:cNvCxnSpPr>
            <a:cxnSpLocks/>
          </p:cNvCxnSpPr>
          <p:nvPr/>
        </p:nvCxnSpPr>
        <p:spPr>
          <a:xfrm>
            <a:off x="1648479" y="3367253"/>
            <a:ext cx="952217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B77C94-799F-46D7-5A70-30EB64048D3D}"/>
              </a:ext>
            </a:extLst>
          </p:cNvPr>
          <p:cNvSpPr txBox="1"/>
          <p:nvPr/>
        </p:nvSpPr>
        <p:spPr>
          <a:xfrm>
            <a:off x="1761432" y="3450757"/>
            <a:ext cx="71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시작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B020A94-2535-B242-0470-ADDE5F37AC79}"/>
              </a:ext>
            </a:extLst>
          </p:cNvPr>
          <p:cNvCxnSpPr>
            <a:stCxn id="56" idx="3"/>
            <a:endCxn id="66" idx="1"/>
          </p:cNvCxnSpPr>
          <p:nvPr/>
        </p:nvCxnSpPr>
        <p:spPr>
          <a:xfrm flipV="1">
            <a:off x="3635119" y="1766786"/>
            <a:ext cx="608412" cy="155458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015F8CF-FE8E-B6B2-D4C6-08D7AC6BB8D5}"/>
              </a:ext>
            </a:extLst>
          </p:cNvPr>
          <p:cNvCxnSpPr>
            <a:stCxn id="56" idx="3"/>
            <a:endCxn id="4" idx="1"/>
          </p:cNvCxnSpPr>
          <p:nvPr/>
        </p:nvCxnSpPr>
        <p:spPr>
          <a:xfrm>
            <a:off x="3635119" y="3321367"/>
            <a:ext cx="608412" cy="19247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4A3961A-4A16-EF27-B48A-0B6C9FBA0C03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 flipV="1">
            <a:off x="3635119" y="3319952"/>
            <a:ext cx="2944580" cy="1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A4C255-4256-31B1-B9C5-C6AB60692584}"/>
              </a:ext>
            </a:extLst>
          </p:cNvPr>
          <p:cNvCxnSpPr>
            <a:stCxn id="57" idx="3"/>
            <a:endCxn id="67" idx="1"/>
          </p:cNvCxnSpPr>
          <p:nvPr/>
        </p:nvCxnSpPr>
        <p:spPr>
          <a:xfrm flipV="1">
            <a:off x="7539796" y="3319081"/>
            <a:ext cx="1376071" cy="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58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262E2D-67B6-3F6D-5DB5-4D5BB187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8156" y="772515"/>
            <a:ext cx="2808000" cy="56904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59B596-D7C1-0058-BB16-3BF757AE1E4E}"/>
              </a:ext>
            </a:extLst>
          </p:cNvPr>
          <p:cNvSpPr txBox="1"/>
          <p:nvPr/>
        </p:nvSpPr>
        <p:spPr>
          <a:xfrm>
            <a:off x="2427551" y="2907481"/>
            <a:ext cx="44380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기능은 구글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네이버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통한 회원가입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또는 다른 이메일을 사용하여 가입이 가능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12960CD-7523-3532-93EA-F4ADED84F99E}"/>
              </a:ext>
            </a:extLst>
          </p:cNvPr>
          <p:cNvCxnSpPr>
            <a:cxnSpLocks/>
          </p:cNvCxnSpPr>
          <p:nvPr/>
        </p:nvCxnSpPr>
        <p:spPr>
          <a:xfrm>
            <a:off x="2427551" y="2840074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5C4056B-7C88-DFD5-6C83-24E85DE086E6}"/>
              </a:ext>
            </a:extLst>
          </p:cNvPr>
          <p:cNvCxnSpPr>
            <a:cxnSpLocks/>
          </p:cNvCxnSpPr>
          <p:nvPr/>
        </p:nvCxnSpPr>
        <p:spPr>
          <a:xfrm flipH="1" flipV="1">
            <a:off x="6598278" y="2840074"/>
            <a:ext cx="845734" cy="74802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397315-3A44-89B7-8F61-9C405BA4A2A9}"/>
              </a:ext>
            </a:extLst>
          </p:cNvPr>
          <p:cNvSpPr/>
          <p:nvPr/>
        </p:nvSpPr>
        <p:spPr>
          <a:xfrm>
            <a:off x="2427551" y="2375462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기능</a:t>
            </a:r>
          </a:p>
        </p:txBody>
      </p:sp>
    </p:spTree>
    <p:extLst>
      <p:ext uri="{BB962C8B-B14F-4D97-AF65-F5344CB8AC3E}">
        <p14:creationId xmlns:p14="http://schemas.microsoft.com/office/powerpoint/2010/main" val="1272501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86D5E-21A3-4CEF-BCE7-E98BC47A5431}"/>
              </a:ext>
            </a:extLst>
          </p:cNvPr>
          <p:cNvSpPr txBox="1"/>
          <p:nvPr/>
        </p:nvSpPr>
        <p:spPr>
          <a:xfrm>
            <a:off x="2390412" y="2006974"/>
            <a:ext cx="443808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아두이노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밴드와 블루투스 연결을 통해 심박수 측정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중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아두이노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밴드를 통한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BPM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확인 가능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25A9F6-6893-423A-9B08-4BEA2BAC9444}"/>
              </a:ext>
            </a:extLst>
          </p:cNvPr>
          <p:cNvCxnSpPr>
            <a:cxnSpLocks/>
          </p:cNvCxnSpPr>
          <p:nvPr/>
        </p:nvCxnSpPr>
        <p:spPr>
          <a:xfrm>
            <a:off x="2390412" y="1939567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F63B7AB-1664-4EA0-9961-D62BA68E3215}"/>
              </a:ext>
            </a:extLst>
          </p:cNvPr>
          <p:cNvCxnSpPr>
            <a:cxnSpLocks/>
          </p:cNvCxnSpPr>
          <p:nvPr/>
        </p:nvCxnSpPr>
        <p:spPr>
          <a:xfrm flipH="1" flipV="1">
            <a:off x="6561139" y="1939567"/>
            <a:ext cx="845734" cy="74802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3E89D-3A89-4CB6-98D4-D96546CE8A16}"/>
              </a:ext>
            </a:extLst>
          </p:cNvPr>
          <p:cNvSpPr/>
          <p:nvPr/>
        </p:nvSpPr>
        <p:spPr>
          <a:xfrm>
            <a:off x="2390412" y="1474955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아두이노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밴드와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5A44CC-9B3B-5878-D65A-D5E36FC2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18" y="676602"/>
            <a:ext cx="2777918" cy="567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BCF581-7C85-9A82-9D95-33D0AC879CB0}"/>
              </a:ext>
            </a:extLst>
          </p:cNvPr>
          <p:cNvSpPr txBox="1"/>
          <p:nvPr/>
        </p:nvSpPr>
        <p:spPr>
          <a:xfrm>
            <a:off x="2390412" y="4406479"/>
            <a:ext cx="44380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측정 버튼을 눌러 앱에서 측정 시작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BPM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저장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심박수는 최저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BPM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각각 저장해서 그에 맞는 운동 강도를 추천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01AA69-F1D9-8231-50F2-F7DFEAF5E9A6}"/>
              </a:ext>
            </a:extLst>
          </p:cNvPr>
          <p:cNvCxnSpPr>
            <a:cxnSpLocks/>
          </p:cNvCxnSpPr>
          <p:nvPr/>
        </p:nvCxnSpPr>
        <p:spPr>
          <a:xfrm>
            <a:off x="2390412" y="4339072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B2F16FE-8FAB-288E-FE53-982314F83E22}"/>
              </a:ext>
            </a:extLst>
          </p:cNvPr>
          <p:cNvCxnSpPr>
            <a:cxnSpLocks/>
          </p:cNvCxnSpPr>
          <p:nvPr/>
        </p:nvCxnSpPr>
        <p:spPr>
          <a:xfrm flipH="1" flipV="1">
            <a:off x="6561139" y="4339072"/>
            <a:ext cx="845734" cy="74802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CE7D17-518D-48A4-C4F5-27786F3839FC}"/>
              </a:ext>
            </a:extLst>
          </p:cNvPr>
          <p:cNvSpPr/>
          <p:nvPr/>
        </p:nvSpPr>
        <p:spPr>
          <a:xfrm>
            <a:off x="2390412" y="3874460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BPM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537242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D286C5-F6EA-7B84-6451-0E432CAD4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876" y="673209"/>
            <a:ext cx="2808151" cy="567720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AB006-FC80-8738-60C4-2DC3A8BE2D68}"/>
              </a:ext>
            </a:extLst>
          </p:cNvPr>
          <p:cNvSpPr txBox="1"/>
          <p:nvPr/>
        </p:nvSpPr>
        <p:spPr>
          <a:xfrm>
            <a:off x="2394179" y="4512495"/>
            <a:ext cx="44380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사용자의 위치 데이터를 통해 주변의 운동 모임을 가까운 거리 순으로 추천하여 로컬 헬스 커뮤니티 조성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운동에 대한 정보 교류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F358B77-F88D-4E34-09A0-B6671DBB0586}"/>
              </a:ext>
            </a:extLst>
          </p:cNvPr>
          <p:cNvCxnSpPr>
            <a:cxnSpLocks/>
          </p:cNvCxnSpPr>
          <p:nvPr/>
        </p:nvCxnSpPr>
        <p:spPr>
          <a:xfrm>
            <a:off x="2394179" y="4445088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7F86FE-D099-FCA7-9956-A5549B2BC411}"/>
              </a:ext>
            </a:extLst>
          </p:cNvPr>
          <p:cNvCxnSpPr>
            <a:cxnSpLocks/>
          </p:cNvCxnSpPr>
          <p:nvPr/>
        </p:nvCxnSpPr>
        <p:spPr>
          <a:xfrm flipH="1" flipV="1">
            <a:off x="6564906" y="4445088"/>
            <a:ext cx="845734" cy="6238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26DAA2-AD80-13AC-03E1-9697A6024FA8}"/>
              </a:ext>
            </a:extLst>
          </p:cNvPr>
          <p:cNvSpPr/>
          <p:nvPr/>
        </p:nvSpPr>
        <p:spPr>
          <a:xfrm>
            <a:off x="2394179" y="3980476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위치 기반 커뮤니티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2AADD8-5EBE-5A4B-D302-4393D14DB6D2}"/>
              </a:ext>
            </a:extLst>
          </p:cNvPr>
          <p:cNvSpPr txBox="1"/>
          <p:nvPr/>
        </p:nvSpPr>
        <p:spPr>
          <a:xfrm>
            <a:off x="2394179" y="2148038"/>
            <a:ext cx="44380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내가 원하는 운동 모임을 검색하여 해당 운동 모임에 가입하여 운동 커뮤니티 조성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CB11B9A-A315-657D-7629-CFB3B2F5E776}"/>
              </a:ext>
            </a:extLst>
          </p:cNvPr>
          <p:cNvCxnSpPr>
            <a:cxnSpLocks/>
          </p:cNvCxnSpPr>
          <p:nvPr/>
        </p:nvCxnSpPr>
        <p:spPr>
          <a:xfrm>
            <a:off x="2394179" y="2080631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66763D8-30EA-65D6-C957-27F739EE5D69}"/>
              </a:ext>
            </a:extLst>
          </p:cNvPr>
          <p:cNvCxnSpPr>
            <a:cxnSpLocks/>
          </p:cNvCxnSpPr>
          <p:nvPr/>
        </p:nvCxnSpPr>
        <p:spPr>
          <a:xfrm flipH="1" flipV="1">
            <a:off x="6564906" y="2080631"/>
            <a:ext cx="845734" cy="6238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CE5B7D-B2F4-963B-959A-4F8B20231C3F}"/>
              </a:ext>
            </a:extLst>
          </p:cNvPr>
          <p:cNvSpPr/>
          <p:nvPr/>
        </p:nvSpPr>
        <p:spPr>
          <a:xfrm>
            <a:off x="2394179" y="1616019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모임 검색</a:t>
            </a:r>
          </a:p>
        </p:txBody>
      </p:sp>
    </p:spTree>
    <p:extLst>
      <p:ext uri="{BB962C8B-B14F-4D97-AF65-F5344CB8AC3E}">
        <p14:creationId xmlns:p14="http://schemas.microsoft.com/office/powerpoint/2010/main" val="3921543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86D5E-21A3-4CEF-BCE7-E98BC47A5431}"/>
              </a:ext>
            </a:extLst>
          </p:cNvPr>
          <p:cNvSpPr txBox="1"/>
          <p:nvPr/>
        </p:nvSpPr>
        <p:spPr>
          <a:xfrm>
            <a:off x="2388494" y="2158010"/>
            <a:ext cx="44380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세트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휴식 시간을 맞춤 설정하여 자신의 운동 강도에 맞게 운동 가능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25A9F6-6893-423A-9B08-4BEA2BAC9444}"/>
              </a:ext>
            </a:extLst>
          </p:cNvPr>
          <p:cNvCxnSpPr>
            <a:cxnSpLocks/>
          </p:cNvCxnSpPr>
          <p:nvPr/>
        </p:nvCxnSpPr>
        <p:spPr>
          <a:xfrm>
            <a:off x="2388494" y="2090603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F63B7AB-1664-4EA0-9961-D62BA68E3215}"/>
              </a:ext>
            </a:extLst>
          </p:cNvPr>
          <p:cNvCxnSpPr>
            <a:cxnSpLocks/>
          </p:cNvCxnSpPr>
          <p:nvPr/>
        </p:nvCxnSpPr>
        <p:spPr>
          <a:xfrm flipH="1" flipV="1">
            <a:off x="6559221" y="2090603"/>
            <a:ext cx="845734" cy="60592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3E89D-3A89-4CB6-98D4-D96546CE8A16}"/>
              </a:ext>
            </a:extLst>
          </p:cNvPr>
          <p:cNvSpPr/>
          <p:nvPr/>
        </p:nvSpPr>
        <p:spPr>
          <a:xfrm>
            <a:off x="2388494" y="1625991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기록 타이머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A07FFB-1AD3-E23F-F7C8-B67A5ACD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00" y="702000"/>
            <a:ext cx="2787851" cy="567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CAB006-FC80-8738-60C4-2DC3A8BE2D68}"/>
              </a:ext>
            </a:extLst>
          </p:cNvPr>
          <p:cNvSpPr txBox="1"/>
          <p:nvPr/>
        </p:nvSpPr>
        <p:spPr>
          <a:xfrm>
            <a:off x="2388494" y="4509755"/>
            <a:ext cx="44380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사용자의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BPM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데이터를 기반으로 운동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추천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F358B77-F88D-4E34-09A0-B6671DBB0586}"/>
              </a:ext>
            </a:extLst>
          </p:cNvPr>
          <p:cNvCxnSpPr>
            <a:cxnSpLocks/>
          </p:cNvCxnSpPr>
          <p:nvPr/>
        </p:nvCxnSpPr>
        <p:spPr>
          <a:xfrm>
            <a:off x="2388494" y="4442348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7F86FE-D099-FCA7-9956-A5549B2BC411}"/>
              </a:ext>
            </a:extLst>
          </p:cNvPr>
          <p:cNvCxnSpPr>
            <a:cxnSpLocks/>
          </p:cNvCxnSpPr>
          <p:nvPr/>
        </p:nvCxnSpPr>
        <p:spPr>
          <a:xfrm flipH="1" flipV="1">
            <a:off x="6559221" y="4442348"/>
            <a:ext cx="845734" cy="6238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26DAA2-AD80-13AC-03E1-9697A6024FA8}"/>
              </a:ext>
            </a:extLst>
          </p:cNvPr>
          <p:cNvSpPr/>
          <p:nvPr/>
        </p:nvSpPr>
        <p:spPr>
          <a:xfrm>
            <a:off x="2388494" y="3977736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오늘의 운동</a:t>
            </a:r>
          </a:p>
        </p:txBody>
      </p:sp>
    </p:spTree>
    <p:extLst>
      <p:ext uri="{BB962C8B-B14F-4D97-AF65-F5344CB8AC3E}">
        <p14:creationId xmlns:p14="http://schemas.microsoft.com/office/powerpoint/2010/main" val="1688417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설계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GYM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화면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F93AC2-AACB-841C-5776-1CD9D5739DFC}"/>
              </a:ext>
            </a:extLst>
          </p:cNvPr>
          <p:cNvGrpSpPr/>
          <p:nvPr/>
        </p:nvGrpSpPr>
        <p:grpSpPr>
          <a:xfrm>
            <a:off x="7347240" y="673209"/>
            <a:ext cx="2806022" cy="5675336"/>
            <a:chOff x="4666098" y="0"/>
            <a:chExt cx="3072361" cy="621402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C765EDF-320E-BFE8-D543-8296A98D6FF9}"/>
                </a:ext>
              </a:extLst>
            </p:cNvPr>
            <p:cNvSpPr/>
            <p:nvPr/>
          </p:nvSpPr>
          <p:spPr>
            <a:xfrm>
              <a:off x="6405549" y="2341159"/>
              <a:ext cx="256508" cy="256508"/>
            </a:xfrm>
            <a:prstGeom prst="ellipse">
              <a:avLst/>
            </a:prstGeom>
            <a:solidFill>
              <a:srgbClr val="2FA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aphicFrame>
          <p:nvGraphicFramePr>
            <p:cNvPr id="31" name="개체 30">
              <a:extLst>
                <a:ext uri="{FF2B5EF4-FFF2-40B4-BE49-F238E27FC236}">
                  <a16:creationId xmlns:a16="http://schemas.microsoft.com/office/drawing/2014/main" id="{745556A9-152B-BBA6-DDCA-15ACFA5C38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35554" y="1386178"/>
            <a:ext cx="2326083" cy="1762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Worksheet" r:id="rId4" imgW="1809717" imgH="1371600" progId="Excel.Sheet.12">
                    <p:embed/>
                  </p:oleObj>
                </mc:Choice>
                <mc:Fallback>
                  <p:oleObj name="Worksheet" r:id="rId4" imgW="1809717" imgH="1371600" progId="Excel.Sheet.12">
                    <p:embed/>
                    <p:pic>
                      <p:nvPicPr>
                        <p:cNvPr id="31" name="개체 30">
                          <a:extLst>
                            <a:ext uri="{FF2B5EF4-FFF2-40B4-BE49-F238E27FC236}">
                              <a16:creationId xmlns:a16="http://schemas.microsoft.com/office/drawing/2014/main" id="{745556A9-152B-BBA6-DDCA-15ACFA5C38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035554" y="1386178"/>
                          <a:ext cx="2326083" cy="17629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79DBE5D-5590-23E7-2E30-3F893E918BDD}"/>
                </a:ext>
              </a:extLst>
            </p:cNvPr>
            <p:cNvSpPr/>
            <p:nvPr/>
          </p:nvSpPr>
          <p:spPr>
            <a:xfrm>
              <a:off x="4739454" y="3413051"/>
              <a:ext cx="2910251" cy="2673504"/>
            </a:xfrm>
            <a:prstGeom prst="roundRect">
              <a:avLst>
                <a:gd name="adj" fmla="val 10768"/>
              </a:avLst>
            </a:prstGeom>
            <a:solidFill>
              <a:srgbClr val="2FA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B5D66E8-21C2-A25B-C3D4-0E27ED7EF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098" y="0"/>
              <a:ext cx="3072361" cy="621402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AF29CD5-5221-DDB7-1D92-F349288188BD}"/>
                </a:ext>
              </a:extLst>
            </p:cNvPr>
            <p:cNvGrpSpPr/>
            <p:nvPr/>
          </p:nvGrpSpPr>
          <p:grpSpPr>
            <a:xfrm>
              <a:off x="4950216" y="4448663"/>
              <a:ext cx="2488726" cy="578061"/>
              <a:chOff x="4965614" y="3651723"/>
              <a:chExt cx="2488726" cy="578061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960B8638-24A2-29C7-6536-EE698E0C2C4B}"/>
                  </a:ext>
                </a:extLst>
              </p:cNvPr>
              <p:cNvSpPr/>
              <p:nvPr/>
            </p:nvSpPr>
            <p:spPr>
              <a:xfrm>
                <a:off x="4965614" y="3651723"/>
                <a:ext cx="2488726" cy="57806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8DE7671-7592-292B-DE92-81FBE6E00DB5}"/>
                  </a:ext>
                </a:extLst>
              </p:cNvPr>
              <p:cNvSpPr txBox="1"/>
              <p:nvPr/>
            </p:nvSpPr>
            <p:spPr>
              <a:xfrm>
                <a:off x="4998266" y="3688838"/>
                <a:ext cx="1032283" cy="286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rgbClr val="2FAEE2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유산소 운동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05A83B-CB22-AAF7-F8C0-B564128DC5C6}"/>
                  </a:ext>
                </a:extLst>
              </p:cNvPr>
              <p:cNvSpPr txBox="1"/>
              <p:nvPr/>
            </p:nvSpPr>
            <p:spPr>
              <a:xfrm>
                <a:off x="4998267" y="3946673"/>
                <a:ext cx="551097" cy="23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세트 </a:t>
                </a:r>
                <a:r>
                  <a:rPr lang="en-US" altLang="ko-KR" sz="8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</a:t>
                </a:r>
                <a:endPara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562179A-0A90-431F-A49E-D29C7164D67B}"/>
                  </a:ext>
                </a:extLst>
              </p:cNvPr>
              <p:cNvSpPr txBox="1"/>
              <p:nvPr/>
            </p:nvSpPr>
            <p:spPr>
              <a:xfrm>
                <a:off x="6427478" y="3946673"/>
                <a:ext cx="950037" cy="23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ko-KR" sz="800" kern="1200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운동시간  </a:t>
                </a:r>
                <a:r>
                  <a:rPr lang="en-US" altLang="ko-KR" sz="8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50</a:t>
                </a:r>
                <a:r>
                  <a:rPr lang="en-US" altLang="ko-KR" sz="800" kern="1200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:00</a:t>
                </a:r>
                <a:endParaRPr lang="ko-KR" altLang="en-US" sz="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B84ED7C-4FD2-CB83-8CD5-227EE0E70D9C}"/>
                </a:ext>
              </a:extLst>
            </p:cNvPr>
            <p:cNvGrpSpPr/>
            <p:nvPr/>
          </p:nvGrpSpPr>
          <p:grpSpPr>
            <a:xfrm>
              <a:off x="4965614" y="3651723"/>
              <a:ext cx="2488726" cy="578061"/>
              <a:chOff x="4965614" y="3651723"/>
              <a:chExt cx="2488726" cy="578061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84622FD3-9358-3E8E-A941-1AF7D37F41B1}"/>
                  </a:ext>
                </a:extLst>
              </p:cNvPr>
              <p:cNvGrpSpPr/>
              <p:nvPr/>
            </p:nvGrpSpPr>
            <p:grpSpPr>
              <a:xfrm>
                <a:off x="4965614" y="3651723"/>
                <a:ext cx="2488726" cy="578061"/>
                <a:chOff x="4965614" y="3651723"/>
                <a:chExt cx="2488726" cy="578061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4886D1FE-B9F5-E927-7B5E-97CE439A3BE4}"/>
                    </a:ext>
                  </a:extLst>
                </p:cNvPr>
                <p:cNvSpPr/>
                <p:nvPr/>
              </p:nvSpPr>
              <p:spPr>
                <a:xfrm>
                  <a:off x="4965614" y="3651723"/>
                  <a:ext cx="2488726" cy="5780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B400CE1-6637-FB34-3D23-C4C2E9C3CEF3}"/>
                    </a:ext>
                  </a:extLst>
                </p:cNvPr>
                <p:cNvSpPr txBox="1"/>
                <p:nvPr/>
              </p:nvSpPr>
              <p:spPr>
                <a:xfrm>
                  <a:off x="4998267" y="3688838"/>
                  <a:ext cx="685795" cy="286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dirty="0" err="1">
                      <a:solidFill>
                        <a:srgbClr val="2FAEE2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스쿼트</a:t>
                  </a:r>
                  <a:endParaRPr lang="ko-KR" altLang="en-US" sz="1100" dirty="0">
                    <a:solidFill>
                      <a:srgbClr val="2FAEE2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6E1857-C1A2-0730-4C28-88C9976A3365}"/>
                    </a:ext>
                  </a:extLst>
                </p:cNvPr>
                <p:cNvSpPr txBox="1"/>
                <p:nvPr/>
              </p:nvSpPr>
              <p:spPr>
                <a:xfrm>
                  <a:off x="4998267" y="3946673"/>
                  <a:ext cx="551097" cy="235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세트 </a:t>
                  </a:r>
                  <a:r>
                    <a:rPr lang="en-US" altLang="ko-KR" sz="8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3</a:t>
                  </a:r>
                  <a:endParaRPr lang="ko-KR" altLang="en-US" sz="8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3E9763D-60E5-F93B-EA22-65B79AABDD27}"/>
                  </a:ext>
                </a:extLst>
              </p:cNvPr>
              <p:cNvSpPr txBox="1"/>
              <p:nvPr/>
            </p:nvSpPr>
            <p:spPr>
              <a:xfrm>
                <a:off x="6411600" y="3945600"/>
                <a:ext cx="950037" cy="23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ko-KR" sz="800" kern="1200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운동시간  </a:t>
                </a:r>
                <a:r>
                  <a:rPr lang="en-US" altLang="ko-KR" sz="8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50</a:t>
                </a:r>
                <a:r>
                  <a:rPr lang="en-US" altLang="ko-KR" sz="800" kern="1200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:00</a:t>
                </a:r>
                <a:endParaRPr lang="ko-KR" altLang="en-US" sz="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1C74038-CDE8-DB7F-1D40-9F842067394E}"/>
                </a:ext>
              </a:extLst>
            </p:cNvPr>
            <p:cNvGrpSpPr/>
            <p:nvPr/>
          </p:nvGrpSpPr>
          <p:grpSpPr>
            <a:xfrm>
              <a:off x="4957915" y="5245603"/>
              <a:ext cx="2488726" cy="578061"/>
              <a:chOff x="4965614" y="3651723"/>
              <a:chExt cx="2488726" cy="578061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9AE7F7DA-87D6-884A-8B74-FB9133643436}"/>
                  </a:ext>
                </a:extLst>
              </p:cNvPr>
              <p:cNvSpPr/>
              <p:nvPr/>
            </p:nvSpPr>
            <p:spPr>
              <a:xfrm>
                <a:off x="4965614" y="3651723"/>
                <a:ext cx="2488726" cy="57806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2CD330-3DAF-F844-09B7-A3DE683CCCCA}"/>
                  </a:ext>
                </a:extLst>
              </p:cNvPr>
              <p:cNvSpPr txBox="1"/>
              <p:nvPr/>
            </p:nvSpPr>
            <p:spPr>
              <a:xfrm>
                <a:off x="4998266" y="3688838"/>
                <a:ext cx="1226148" cy="286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>
                    <a:solidFill>
                      <a:srgbClr val="2FAEE2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하체 코어 운동</a:t>
                </a:r>
                <a:endParaRPr lang="ko-KR" altLang="en-US" sz="1100" dirty="0">
                  <a:solidFill>
                    <a:srgbClr val="2FAEE2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632988-F911-3AB8-1208-D66F948957ED}"/>
                  </a:ext>
                </a:extLst>
              </p:cNvPr>
              <p:cNvSpPr txBox="1"/>
              <p:nvPr/>
            </p:nvSpPr>
            <p:spPr>
              <a:xfrm>
                <a:off x="4998267" y="3946673"/>
                <a:ext cx="551097" cy="23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세트 </a:t>
                </a:r>
                <a:r>
                  <a:rPr lang="en-US" altLang="ko-KR" sz="8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5</a:t>
                </a:r>
                <a:endParaRPr lang="ko-KR" altLang="en-US" sz="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2F2A4F-42D7-3016-7AF2-4062DBFD1FD3}"/>
                  </a:ext>
                </a:extLst>
              </p:cNvPr>
              <p:cNvSpPr txBox="1"/>
              <p:nvPr/>
            </p:nvSpPr>
            <p:spPr>
              <a:xfrm>
                <a:off x="6427478" y="3946673"/>
                <a:ext cx="950037" cy="235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ko-KR" sz="800" kern="1200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운동시간  </a:t>
                </a:r>
                <a:r>
                  <a:rPr lang="en-US" altLang="ko-KR" sz="800" kern="1200" dirty="0">
                    <a:solidFill>
                      <a:srgbClr val="000000"/>
                    </a:solidFill>
                    <a:effectLst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30:00</a:t>
                </a:r>
                <a:endParaRPr lang="ko-KR" altLang="en-US" sz="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9046A5-7954-515A-55B7-57A267FA6784}"/>
                </a:ext>
              </a:extLst>
            </p:cNvPr>
            <p:cNvSpPr txBox="1"/>
            <p:nvPr/>
          </p:nvSpPr>
          <p:spPr>
            <a:xfrm>
              <a:off x="5048183" y="542112"/>
              <a:ext cx="986853" cy="370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2FAEE2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2022</a:t>
              </a:r>
              <a:r>
                <a:rPr lang="ko-KR" altLang="en-US" sz="1600" dirty="0">
                  <a:solidFill>
                    <a:srgbClr val="2FAEE2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년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C57117-5473-1871-4635-312A92E4AFDC}"/>
                </a:ext>
              </a:extLst>
            </p:cNvPr>
            <p:cNvSpPr txBox="1"/>
            <p:nvPr/>
          </p:nvSpPr>
          <p:spPr>
            <a:xfrm>
              <a:off x="5048183" y="827446"/>
              <a:ext cx="986852" cy="33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월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16BBB2E-176B-AE43-593E-4F44CABF0AC1}"/>
              </a:ext>
            </a:extLst>
          </p:cNvPr>
          <p:cNvSpPr txBox="1"/>
          <p:nvPr/>
        </p:nvSpPr>
        <p:spPr>
          <a:xfrm>
            <a:off x="2419755" y="2133493"/>
            <a:ext cx="44380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사용자가 운동한 날 어떤 운동을 하였는지 기록하고 보여줘 동기부여해줌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43DAFA3-52D1-3116-EA13-8FAF9C0AFC15}"/>
              </a:ext>
            </a:extLst>
          </p:cNvPr>
          <p:cNvCxnSpPr>
            <a:cxnSpLocks/>
          </p:cNvCxnSpPr>
          <p:nvPr/>
        </p:nvCxnSpPr>
        <p:spPr>
          <a:xfrm>
            <a:off x="2419755" y="2066086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2745652-15EB-9EEF-90F5-192753C9FD58}"/>
              </a:ext>
            </a:extLst>
          </p:cNvPr>
          <p:cNvCxnSpPr>
            <a:cxnSpLocks/>
          </p:cNvCxnSpPr>
          <p:nvPr/>
        </p:nvCxnSpPr>
        <p:spPr>
          <a:xfrm flipH="1" flipV="1">
            <a:off x="6590482" y="2066086"/>
            <a:ext cx="845734" cy="6238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EE4F95-267E-B03B-E234-17589F194AEF}"/>
              </a:ext>
            </a:extLst>
          </p:cNvPr>
          <p:cNvSpPr/>
          <p:nvPr/>
        </p:nvSpPr>
        <p:spPr>
          <a:xfrm>
            <a:off x="2419755" y="1601474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캘린더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E768A2-C2A5-06CA-1916-E48694FA9A47}"/>
              </a:ext>
            </a:extLst>
          </p:cNvPr>
          <p:cNvSpPr txBox="1"/>
          <p:nvPr/>
        </p:nvSpPr>
        <p:spPr>
          <a:xfrm>
            <a:off x="2375267" y="4426218"/>
            <a:ext cx="44380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캘린더의 날짜를 터치하여 해당 날짜의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루틴을 보여주어 다른 날의 루틴을 짤 수 있도록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도와줌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4797656-FDA5-759B-72A8-BB3AB660A454}"/>
              </a:ext>
            </a:extLst>
          </p:cNvPr>
          <p:cNvCxnSpPr>
            <a:cxnSpLocks/>
          </p:cNvCxnSpPr>
          <p:nvPr/>
        </p:nvCxnSpPr>
        <p:spPr>
          <a:xfrm>
            <a:off x="2375267" y="4358811"/>
            <a:ext cx="4170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7ECCF8D-92D7-EE35-59C6-E70F2A39DA42}"/>
              </a:ext>
            </a:extLst>
          </p:cNvPr>
          <p:cNvCxnSpPr>
            <a:cxnSpLocks/>
          </p:cNvCxnSpPr>
          <p:nvPr/>
        </p:nvCxnSpPr>
        <p:spPr>
          <a:xfrm flipH="1" flipV="1">
            <a:off x="6545994" y="4358811"/>
            <a:ext cx="845734" cy="6238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6D1180-F2C4-28E0-77AB-214E380ED726}"/>
              </a:ext>
            </a:extLst>
          </p:cNvPr>
          <p:cNvSpPr/>
          <p:nvPr/>
        </p:nvSpPr>
        <p:spPr>
          <a:xfrm>
            <a:off x="2375267" y="3894199"/>
            <a:ext cx="4352173" cy="430909"/>
          </a:xfrm>
          <a:prstGeom prst="rect">
            <a:avLst/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기록</a:t>
            </a:r>
          </a:p>
        </p:txBody>
      </p:sp>
    </p:spTree>
    <p:extLst>
      <p:ext uri="{BB962C8B-B14F-4D97-AF65-F5344CB8AC3E}">
        <p14:creationId xmlns:p14="http://schemas.microsoft.com/office/powerpoint/2010/main" val="1190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4A3FE95-CA22-4A19-89BB-1427BCD2CA18}"/>
              </a:ext>
            </a:extLst>
          </p:cNvPr>
          <p:cNvGrpSpPr/>
          <p:nvPr/>
        </p:nvGrpSpPr>
        <p:grpSpPr>
          <a:xfrm>
            <a:off x="3742373" y="883506"/>
            <a:ext cx="4343073" cy="3046834"/>
            <a:chOff x="3694873" y="1188024"/>
            <a:chExt cx="4343073" cy="30468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33EC61-F610-4081-8FCA-94B8E93EB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4" b="97015" l="4800" r="99200">
                          <a14:foregroundMark x1="20000" y1="47015" x2="40000" y2="38806"/>
                          <a14:foregroundMark x1="23200" y1="53731" x2="28000" y2="62687"/>
                          <a14:foregroundMark x1="47200" y1="44030" x2="56000" y2="57463"/>
                          <a14:foregroundMark x1="73600" y1="61940" x2="82400" y2="56716"/>
                          <a14:foregroundMark x1="69600" y1="37313" x2="80800" y2="44776"/>
                          <a14:foregroundMark x1="74400" y1="20896" x2="71200" y2="19403"/>
                          <a14:foregroundMark x1="31200" y1="22388" x2="31200" y2="15672"/>
                          <a14:foregroundMark x1="52000" y1="74627" x2="52800" y2="820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178" y="1188024"/>
              <a:ext cx="2090462" cy="2240976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86AABDB-993F-4167-8B09-07ADA0F97A73}"/>
                </a:ext>
              </a:extLst>
            </p:cNvPr>
            <p:cNvSpPr/>
            <p:nvPr/>
          </p:nvSpPr>
          <p:spPr>
            <a:xfrm>
              <a:off x="4180113" y="3253839"/>
              <a:ext cx="3372592" cy="981019"/>
            </a:xfrm>
            <a:prstGeom prst="ellipse">
              <a:avLst/>
            </a:prstGeom>
            <a:solidFill>
              <a:srgbClr val="5B9BD5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94873" y="3429000"/>
              <a:ext cx="43430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4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해야</a:t>
              </a:r>
              <a:r>
                <a:rPr lang="en-US" altLang="ko-KR" sz="44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GYM</a:t>
              </a:r>
              <a:endParaRPr lang="ko-KR" altLang="en-US" sz="4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개발아이템 소개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개요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171365-F46E-4C83-93CF-3D937AE17582}"/>
              </a:ext>
            </a:extLst>
          </p:cNvPr>
          <p:cNvGrpSpPr/>
          <p:nvPr/>
        </p:nvGrpSpPr>
        <p:grpSpPr>
          <a:xfrm>
            <a:off x="1923801" y="4107245"/>
            <a:ext cx="7980218" cy="1867249"/>
            <a:chOff x="1923802" y="3703488"/>
            <a:chExt cx="7980218" cy="1435277"/>
          </a:xfrm>
        </p:grpSpPr>
        <p:sp>
          <p:nvSpPr>
            <p:cNvPr id="67" name="사각형: 둥근 모서리 66"/>
            <p:cNvSpPr/>
            <p:nvPr/>
          </p:nvSpPr>
          <p:spPr>
            <a:xfrm>
              <a:off x="1923802" y="3703488"/>
              <a:ext cx="7980218" cy="1435277"/>
            </a:xfrm>
            <a:prstGeom prst="roundRect">
              <a:avLst/>
            </a:prstGeom>
            <a:solidFill>
              <a:srgbClr val="DAE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770885" y="3774236"/>
              <a:ext cx="6650232" cy="132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심박수 측정 기기</a:t>
              </a:r>
              <a:r>
                <a:rPr lang="ko-KR" altLang="en-US" sz="2000" kern="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 자신에게 알맞는 운동을 추천해주고</a:t>
              </a:r>
              <a:endParaRPr lang="en-US" altLang="ko-KR" sz="2000" kern="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위치서비스</a:t>
              </a:r>
              <a:r>
                <a:rPr lang="ko-KR" altLang="en-US" sz="2000" kern="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기반으로 </a:t>
              </a:r>
              <a:endParaRPr lang="en-US" altLang="ko-KR" sz="2000" kern="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kern="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주변에 같이 운동할 사람들을 찾아주는 </a:t>
              </a:r>
              <a:r>
                <a:rPr lang="ko-KR" altLang="en-US" sz="2000" kern="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애플리케이션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489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5">
            <a:extLst>
              <a:ext uri="{FF2B5EF4-FFF2-40B4-BE49-F238E27FC236}">
                <a16:creationId xmlns:a16="http://schemas.microsoft.com/office/drawing/2014/main" id="{25BEB28A-80BC-E1C8-2040-FA1B0E86E4B4}"/>
              </a:ext>
            </a:extLst>
          </p:cNvPr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모서리가 둥근 직사각형 26">
            <a:extLst>
              <a:ext uri="{FF2B5EF4-FFF2-40B4-BE49-F238E27FC236}">
                <a16:creationId xmlns:a16="http://schemas.microsoft.com/office/drawing/2014/main" id="{4D7A0714-410D-A55B-0C97-A1D1E689EDA0}"/>
              </a:ext>
            </a:extLst>
          </p:cNvPr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E1A3B-B2D5-88A5-86BF-14AAA82D6275}"/>
              </a:ext>
            </a:extLst>
          </p:cNvPr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53FD5-D0D9-F664-67B3-47ABE9CEF006}"/>
              </a:ext>
            </a:extLst>
          </p:cNvPr>
          <p:cNvSpPr txBox="1"/>
          <p:nvPr/>
        </p:nvSpPr>
        <p:spPr>
          <a:xfrm>
            <a:off x="1129032" y="109071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일정 관리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96CB8B-2692-993E-AF0E-BF589AD2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4" y="1616150"/>
            <a:ext cx="11340000" cy="36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45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25">
            <a:extLst>
              <a:ext uri="{FF2B5EF4-FFF2-40B4-BE49-F238E27FC236}">
                <a16:creationId xmlns:a16="http://schemas.microsoft.com/office/drawing/2014/main" id="{5EB1EC40-8153-CDE0-E0A1-F5DD8302B7BB}"/>
              </a:ext>
            </a:extLst>
          </p:cNvPr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6B8285BD-9A22-215B-E6C7-9BCA9905B33E}"/>
              </a:ext>
            </a:extLst>
          </p:cNvPr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1A9EB-190A-65DA-AF74-6D20943BAB80}"/>
              </a:ext>
            </a:extLst>
          </p:cNvPr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5BC5B-D13B-E931-0175-59E7ABF514E9}"/>
              </a:ext>
            </a:extLst>
          </p:cNvPr>
          <p:cNvSpPr txBox="1"/>
          <p:nvPr/>
        </p:nvSpPr>
        <p:spPr>
          <a:xfrm>
            <a:off x="1129032" y="109071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일정 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DB16A0-7EC7-4249-21C6-939DAF136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0" y="2062012"/>
            <a:ext cx="11340000" cy="27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42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021A96-EEAC-4C86-BE6B-8F889CCB5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9" b="89773" l="2787" r="898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13" y="1602578"/>
            <a:ext cx="2549356" cy="156336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2AB3CA7-38B0-4A2C-A963-B1FCDAAC041B}"/>
              </a:ext>
            </a:extLst>
          </p:cNvPr>
          <p:cNvSpPr/>
          <p:nvPr/>
        </p:nvSpPr>
        <p:spPr>
          <a:xfrm>
            <a:off x="4866745" y="2971687"/>
            <a:ext cx="2205552" cy="326834"/>
          </a:xfrm>
          <a:prstGeom prst="roundRect">
            <a:avLst/>
          </a:prstGeom>
          <a:solidFill>
            <a:srgbClr val="2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0"/>
            <a:ext cx="25058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주요기술 및 차별화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0282" y="570736"/>
            <a:ext cx="28039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주요기술 소개 </a:t>
            </a: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dirty="0" err="1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아두이노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D68F6070-3DDD-4018-ADEF-086B07D82BA8}"/>
              </a:ext>
            </a:extLst>
          </p:cNvPr>
          <p:cNvSpPr txBox="1"/>
          <p:nvPr/>
        </p:nvSpPr>
        <p:spPr>
          <a:xfrm>
            <a:off x="4914243" y="2983841"/>
            <a:ext cx="2110556" cy="338554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/>
            </a:pPr>
            <a:r>
              <a:rPr lang="ko-KR" altLang="en-US" sz="1600" b="1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아누이노</a:t>
            </a:r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프로 미니</a:t>
            </a:r>
            <a:endParaRPr lang="en-US" altLang="ko-KR" sz="1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88FB4D-8D5D-4FF4-A4E0-7580ADA411C7}"/>
              </a:ext>
            </a:extLst>
          </p:cNvPr>
          <p:cNvGrpSpPr/>
          <p:nvPr/>
        </p:nvGrpSpPr>
        <p:grpSpPr>
          <a:xfrm>
            <a:off x="9058075" y="2470492"/>
            <a:ext cx="2575185" cy="2436901"/>
            <a:chOff x="8932734" y="2990510"/>
            <a:chExt cx="2575185" cy="24369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E81C19-19C3-43F0-9F9B-3D774758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00" b="95111" l="2667" r="97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611" y="2990510"/>
              <a:ext cx="1855432" cy="1609831"/>
            </a:xfrm>
            <a:prstGeom prst="rect">
              <a:avLst/>
            </a:prstGeom>
          </p:spPr>
        </p:pic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7F93B7A3-C777-4434-B914-0B5308E47B6C}"/>
                </a:ext>
              </a:extLst>
            </p:cNvPr>
            <p:cNvSpPr txBox="1"/>
            <p:nvPr/>
          </p:nvSpPr>
          <p:spPr>
            <a:xfrm>
              <a:off x="8932734" y="4842636"/>
              <a:ext cx="2575185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심박수와 산소 포화도를 측정할 수 있는 모듈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AA6025-577A-450E-84B9-6959E899010B}"/>
              </a:ext>
            </a:extLst>
          </p:cNvPr>
          <p:cNvGrpSpPr/>
          <p:nvPr/>
        </p:nvGrpSpPr>
        <p:grpSpPr>
          <a:xfrm>
            <a:off x="6207156" y="3787171"/>
            <a:ext cx="2575186" cy="2736922"/>
            <a:chOff x="6480362" y="3706788"/>
            <a:chExt cx="2575186" cy="27369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EED37B4-B9B4-4F1F-90B3-C823404E0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362" y="3706788"/>
              <a:ext cx="2575186" cy="2575186"/>
            </a:xfrm>
            <a:prstGeom prst="rect">
              <a:avLst/>
            </a:prstGeom>
          </p:spPr>
        </p:pic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EF3E9532-0C15-4C0A-9079-E25A787FD51B}"/>
                </a:ext>
              </a:extLst>
            </p:cNvPr>
            <p:cNvSpPr txBox="1"/>
            <p:nvPr/>
          </p:nvSpPr>
          <p:spPr>
            <a:xfrm>
              <a:off x="6647464" y="5858935"/>
              <a:ext cx="2237677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기기의 전원공급을 위한 배터리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00C310B-CD21-400E-89F7-060CA6400FD4}"/>
              </a:ext>
            </a:extLst>
          </p:cNvPr>
          <p:cNvCxnSpPr/>
          <p:nvPr/>
        </p:nvCxnSpPr>
        <p:spPr>
          <a:xfrm flipV="1">
            <a:off x="2954532" y="2695699"/>
            <a:ext cx="1866790" cy="323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F32AB82-6203-460C-AD3F-4BA46F74D17E}"/>
              </a:ext>
            </a:extLst>
          </p:cNvPr>
          <p:cNvCxnSpPr/>
          <p:nvPr/>
        </p:nvCxnSpPr>
        <p:spPr>
          <a:xfrm flipV="1">
            <a:off x="4903643" y="3365934"/>
            <a:ext cx="300122" cy="744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B7C3D01-6BF9-4258-B53C-D2BE632430DD}"/>
              </a:ext>
            </a:extLst>
          </p:cNvPr>
          <p:cNvCxnSpPr/>
          <p:nvPr/>
        </p:nvCxnSpPr>
        <p:spPr>
          <a:xfrm>
            <a:off x="6543304" y="3429000"/>
            <a:ext cx="546265" cy="89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91D9D49-B56E-4B34-A0CE-58E8F5461E59}"/>
              </a:ext>
            </a:extLst>
          </p:cNvPr>
          <p:cNvCxnSpPr/>
          <p:nvPr/>
        </p:nvCxnSpPr>
        <p:spPr>
          <a:xfrm>
            <a:off x="7284167" y="2735234"/>
            <a:ext cx="1851073" cy="50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16B45F-34E4-4FA9-AA69-C265D3847CC4}"/>
              </a:ext>
            </a:extLst>
          </p:cNvPr>
          <p:cNvGrpSpPr/>
          <p:nvPr/>
        </p:nvGrpSpPr>
        <p:grpSpPr>
          <a:xfrm>
            <a:off x="490982" y="2091564"/>
            <a:ext cx="2667290" cy="2597019"/>
            <a:chOff x="490982" y="2091564"/>
            <a:chExt cx="2667290" cy="25970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EA3A18-DBCC-4597-9EB8-92390DA05B2E}"/>
                </a:ext>
              </a:extLst>
            </p:cNvPr>
            <p:cNvGrpSpPr/>
            <p:nvPr/>
          </p:nvGrpSpPr>
          <p:grpSpPr>
            <a:xfrm>
              <a:off x="490982" y="2091564"/>
              <a:ext cx="2620686" cy="2597019"/>
              <a:chOff x="575535" y="1567814"/>
              <a:chExt cx="2620686" cy="2597019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EC240205-4877-4554-A47A-FD109E780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778" b="94667" l="4000" r="93778">
                            <a14:foregroundMark x1="10222" y1="56444" x2="10222" y2="56444"/>
                            <a14:foregroundMark x1="48889" y1="18222" x2="48889" y2="18222"/>
                            <a14:foregroundMark x1="88000" y1="35556" x2="88000" y2="35556"/>
                            <a14:foregroundMark x1="51111" y1="80444" x2="51111" y2="80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490" y="1567814"/>
                <a:ext cx="1855432" cy="1855432"/>
              </a:xfrm>
              <a:prstGeom prst="rect">
                <a:avLst/>
              </a:prstGeom>
            </p:spPr>
          </p:pic>
          <p:sp>
            <p:nvSpPr>
              <p:cNvPr id="29" name="Rect 0">
                <a:extLst>
                  <a:ext uri="{FF2B5EF4-FFF2-40B4-BE49-F238E27FC236}">
                    <a16:creationId xmlns:a16="http://schemas.microsoft.com/office/drawing/2014/main" id="{253527C5-9B3A-4267-B5B3-F385FAE32690}"/>
                  </a:ext>
                </a:extLst>
              </p:cNvPr>
              <p:cNvSpPr txBox="1"/>
              <p:nvPr/>
            </p:nvSpPr>
            <p:spPr>
              <a:xfrm>
                <a:off x="575535" y="3580058"/>
                <a:ext cx="2620686" cy="58477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16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심박수와 산소 포화도 등 각종 정보를 출력할 디스플레이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C4AFCE-2095-4BA3-9D9D-9A0C4710A02A}"/>
                </a:ext>
              </a:extLst>
            </p:cNvPr>
            <p:cNvGrpSpPr/>
            <p:nvPr/>
          </p:nvGrpSpPr>
          <p:grpSpPr>
            <a:xfrm>
              <a:off x="537586" y="3750451"/>
              <a:ext cx="2620686" cy="360265"/>
              <a:chOff x="2275711" y="1526116"/>
              <a:chExt cx="2620686" cy="360265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A05755A-D1F4-4CDA-A053-840C7644C3EC}"/>
                  </a:ext>
                </a:extLst>
              </p:cNvPr>
              <p:cNvSpPr/>
              <p:nvPr/>
            </p:nvSpPr>
            <p:spPr>
              <a:xfrm>
                <a:off x="2483278" y="1526116"/>
                <a:ext cx="2205552" cy="326834"/>
              </a:xfrm>
              <a:prstGeom prst="roundRect">
                <a:avLst/>
              </a:prstGeom>
              <a:solidFill>
                <a:srgbClr val="29B8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Rect 0">
                <a:extLst>
                  <a:ext uri="{FF2B5EF4-FFF2-40B4-BE49-F238E27FC236}">
                    <a16:creationId xmlns:a16="http://schemas.microsoft.com/office/drawing/2014/main" id="{11A68CA7-B48C-49FD-B565-8E8B037E7378}"/>
                  </a:ext>
                </a:extLst>
              </p:cNvPr>
              <p:cNvSpPr txBox="1"/>
              <p:nvPr/>
            </p:nvSpPr>
            <p:spPr>
              <a:xfrm>
                <a:off x="2275711" y="1547827"/>
                <a:ext cx="2620686" cy="338554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600" b="1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OLED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디스플레이</a:t>
                </a:r>
                <a:endParaRPr lang="en-US" altLang="ko-KR" sz="16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E98690-F8C5-49BB-8FAB-634B52075299}"/>
              </a:ext>
            </a:extLst>
          </p:cNvPr>
          <p:cNvGrpSpPr/>
          <p:nvPr/>
        </p:nvGrpSpPr>
        <p:grpSpPr>
          <a:xfrm>
            <a:off x="3040611" y="3838721"/>
            <a:ext cx="2364797" cy="2636165"/>
            <a:chOff x="3040611" y="3838721"/>
            <a:chExt cx="2364797" cy="263616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D0C1AB8-C3F1-4C99-9E5D-7F44873DD0E8}"/>
                </a:ext>
              </a:extLst>
            </p:cNvPr>
            <p:cNvGrpSpPr/>
            <p:nvPr/>
          </p:nvGrpSpPr>
          <p:grpSpPr>
            <a:xfrm>
              <a:off x="3040611" y="3838721"/>
              <a:ext cx="2364797" cy="2636165"/>
              <a:chOff x="2322987" y="3651810"/>
              <a:chExt cx="2364797" cy="263616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066A784-E6C6-40D2-AE13-01CFA5B396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9778" b="89778" l="4889" r="9244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773" y="3651810"/>
                <a:ext cx="1943909" cy="1943909"/>
              </a:xfrm>
              <a:prstGeom prst="rect">
                <a:avLst/>
              </a:prstGeom>
            </p:spPr>
          </p:pic>
          <p:sp>
            <p:nvSpPr>
              <p:cNvPr id="28" name="Rect 0">
                <a:extLst>
                  <a:ext uri="{FF2B5EF4-FFF2-40B4-BE49-F238E27FC236}">
                    <a16:creationId xmlns:a16="http://schemas.microsoft.com/office/drawing/2014/main" id="{003903AB-8EC9-4443-8DC1-EBEB31543B3F}"/>
                  </a:ext>
                </a:extLst>
              </p:cNvPr>
              <p:cNvSpPr txBox="1"/>
              <p:nvPr/>
            </p:nvSpPr>
            <p:spPr>
              <a:xfrm>
                <a:off x="2322987" y="5703200"/>
                <a:ext cx="2364797" cy="58477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16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앱과 웨어러블 기기 사이의 통신을 담당하는 모듈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7E68411-41FC-42FD-B5B9-1329B11A13EE}"/>
                </a:ext>
              </a:extLst>
            </p:cNvPr>
            <p:cNvGrpSpPr/>
            <p:nvPr/>
          </p:nvGrpSpPr>
          <p:grpSpPr>
            <a:xfrm>
              <a:off x="3040611" y="5568434"/>
              <a:ext cx="2364797" cy="338554"/>
              <a:chOff x="921862" y="5339133"/>
              <a:chExt cx="2364797" cy="33855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C3E01AA3-60AB-4A18-9AF6-BCF393870E00}"/>
                  </a:ext>
                </a:extLst>
              </p:cNvPr>
              <p:cNvSpPr/>
              <p:nvPr/>
            </p:nvSpPr>
            <p:spPr>
              <a:xfrm>
                <a:off x="1001484" y="5344993"/>
                <a:ext cx="2205552" cy="326834"/>
              </a:xfrm>
              <a:prstGeom prst="roundRect">
                <a:avLst/>
              </a:prstGeom>
              <a:solidFill>
                <a:srgbClr val="29B8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5" name="Rect 0">
                <a:extLst>
                  <a:ext uri="{FF2B5EF4-FFF2-40B4-BE49-F238E27FC236}">
                    <a16:creationId xmlns:a16="http://schemas.microsoft.com/office/drawing/2014/main" id="{E5BEF8A2-D5BC-499A-BDE1-96C2DA5B0521}"/>
                  </a:ext>
                </a:extLst>
              </p:cNvPr>
              <p:cNvSpPr txBox="1"/>
              <p:nvPr/>
            </p:nvSpPr>
            <p:spPr>
              <a:xfrm>
                <a:off x="921862" y="5339133"/>
                <a:ext cx="2364797" cy="338554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600" b="1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HC-06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블루투스 모듈</a:t>
                </a:r>
                <a:endParaRPr lang="en-US" altLang="ko-KR" sz="16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936D96-0480-4399-A6CD-5E95BC8DA121}"/>
              </a:ext>
            </a:extLst>
          </p:cNvPr>
          <p:cNvGrpSpPr/>
          <p:nvPr/>
        </p:nvGrpSpPr>
        <p:grpSpPr>
          <a:xfrm>
            <a:off x="6461596" y="5565068"/>
            <a:ext cx="2237677" cy="338554"/>
            <a:chOff x="7435360" y="1443825"/>
            <a:chExt cx="2237677" cy="33855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2474E8-96E8-468D-9C1E-DE16409B5124}"/>
                </a:ext>
              </a:extLst>
            </p:cNvPr>
            <p:cNvSpPr/>
            <p:nvPr/>
          </p:nvSpPr>
          <p:spPr>
            <a:xfrm>
              <a:off x="7451422" y="1449685"/>
              <a:ext cx="2205552" cy="326834"/>
            </a:xfrm>
            <a:prstGeom prst="roundRect">
              <a:avLst/>
            </a:prstGeom>
            <a:solidFill>
              <a:srgbClr val="29B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8ED2164D-E847-4914-BA0C-66D5264FD7A4}"/>
                </a:ext>
              </a:extLst>
            </p:cNvPr>
            <p:cNvSpPr txBox="1"/>
            <p:nvPr/>
          </p:nvSpPr>
          <p:spPr>
            <a:xfrm>
              <a:off x="7435360" y="1443825"/>
              <a:ext cx="2237677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리튬 폴리머 배터리</a:t>
              </a:r>
              <a:endParaRPr lang="en-US" altLang="ko-KR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D6A538-91CB-4081-8E17-4DC03677027A}"/>
              </a:ext>
            </a:extLst>
          </p:cNvPr>
          <p:cNvGrpSpPr/>
          <p:nvPr/>
        </p:nvGrpSpPr>
        <p:grpSpPr>
          <a:xfrm>
            <a:off x="9135240" y="4013515"/>
            <a:ext cx="2575185" cy="338554"/>
            <a:chOff x="8130359" y="1635303"/>
            <a:chExt cx="2575185" cy="33855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E6467FE-0AFF-4557-B783-D3FF6FC669CD}"/>
                </a:ext>
              </a:extLst>
            </p:cNvPr>
            <p:cNvSpPr/>
            <p:nvPr/>
          </p:nvSpPr>
          <p:spPr>
            <a:xfrm>
              <a:off x="8315176" y="1635303"/>
              <a:ext cx="2205552" cy="326834"/>
            </a:xfrm>
            <a:prstGeom prst="roundRect">
              <a:avLst/>
            </a:prstGeom>
            <a:solidFill>
              <a:srgbClr val="29B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8" name="Rect 0">
              <a:extLst>
                <a:ext uri="{FF2B5EF4-FFF2-40B4-BE49-F238E27FC236}">
                  <a16:creationId xmlns:a16="http://schemas.microsoft.com/office/drawing/2014/main" id="{7AAEE649-8CBA-4E57-8424-77D7E64EF39E}"/>
                </a:ext>
              </a:extLst>
            </p:cNvPr>
            <p:cNvSpPr txBox="1"/>
            <p:nvPr/>
          </p:nvSpPr>
          <p:spPr>
            <a:xfrm>
              <a:off x="8130359" y="1635303"/>
              <a:ext cx="2575185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심장박동 모듈</a:t>
              </a:r>
              <a:endParaRPr lang="en-US" altLang="ko-KR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5BA3487-F7C0-4A66-9DF5-52B2DB49C603}"/>
              </a:ext>
            </a:extLst>
          </p:cNvPr>
          <p:cNvSpPr/>
          <p:nvPr/>
        </p:nvSpPr>
        <p:spPr>
          <a:xfrm>
            <a:off x="3561031" y="5617819"/>
            <a:ext cx="5069936" cy="523220"/>
          </a:xfrm>
          <a:prstGeom prst="roundRect">
            <a:avLst/>
          </a:prstGeom>
          <a:solidFill>
            <a:srgbClr val="2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9CFE6B85-3815-483A-AF34-FA1005AF3E65}"/>
              </a:ext>
            </a:extLst>
          </p:cNvPr>
          <p:cNvSpPr txBox="1"/>
          <p:nvPr/>
        </p:nvSpPr>
        <p:spPr>
          <a:xfrm>
            <a:off x="3198684" y="5646739"/>
            <a:ext cx="5794631" cy="52322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/>
            </a:pPr>
            <a:r>
              <a:rPr lang="ko-KR" altLang="en-US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배선도 </a:t>
            </a:r>
            <a:r>
              <a:rPr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회로도</a:t>
            </a:r>
          </a:p>
        </p:txBody>
      </p:sp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0"/>
            <a:ext cx="25058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주요기술 및 차별화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0282" y="570736"/>
            <a:ext cx="27863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주요기술 소개 </a:t>
            </a: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</a:t>
            </a:r>
            <a:r>
              <a:rPr lang="ko-KR" altLang="en-US" dirty="0" err="1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아두이노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91F69-CED4-4EFD-A608-D2EB91F6E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" y="1744475"/>
            <a:ext cx="5656613" cy="36083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8331CC-3E8D-4B86-B4C5-23CA86C31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4475"/>
            <a:ext cx="5656612" cy="3608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56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0"/>
            <a:ext cx="25058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주요기술 및 차별화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0282" y="570736"/>
            <a:ext cx="32576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주요기술 소개 </a:t>
            </a: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</a:t>
            </a:r>
            <a:r>
              <a:rPr lang="ko-KR" altLang="en-US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심장박동 모듈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1A8B7F-BC1E-40A5-81AB-8DE04B022189}"/>
              </a:ext>
            </a:extLst>
          </p:cNvPr>
          <p:cNvSpPr/>
          <p:nvPr/>
        </p:nvSpPr>
        <p:spPr>
          <a:xfrm>
            <a:off x="3634846" y="4184073"/>
            <a:ext cx="5069936" cy="465379"/>
          </a:xfrm>
          <a:prstGeom prst="roundRect">
            <a:avLst/>
          </a:prstGeom>
          <a:solidFill>
            <a:srgbClr val="2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3EF32A2F-CBC7-4291-B9F4-51F209282EF0}"/>
              </a:ext>
            </a:extLst>
          </p:cNvPr>
          <p:cNvSpPr txBox="1"/>
          <p:nvPr/>
        </p:nvSpPr>
        <p:spPr>
          <a:xfrm>
            <a:off x="719951" y="4267222"/>
            <a:ext cx="10764292" cy="1631216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/>
            </a:pPr>
            <a:r>
              <a:rPr lang="ko-KR" altLang="en-US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심장박동 모듈 </a:t>
            </a:r>
            <a:r>
              <a:rPr lang="en-US" altLang="ko-KR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(MAX30100)</a:t>
            </a:r>
          </a:p>
          <a:p>
            <a:pPr algn="ctr" latinLnBrk="0">
              <a:defRPr/>
            </a:pP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latinLnBrk="0">
              <a:defRPr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모듈의 방출부에서 빛이 방출되면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일부는 신체의 헤모글로빈에 흡수되고 흡수되지 않은 빛은 반사된다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algn="ctr" latinLnBrk="0">
              <a:defRPr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때 반사된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빛을 검출부에서 감지하고 이를 전기적 신호로 변환한다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 algn="ctr" latinLnBrk="0">
              <a:defRPr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반사되는 빛의 양은 신체에 산소가 많을수록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헤모글로빈이 많을수록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적어지고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반대로 산소가 적으면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헤모글로빈이 적으면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많아지게 된다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따라서 변환된 전기적 신호를 해석하여 신체의 산소 포화도와 맥박을 알 수 있게 된다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05B935-F0FE-418D-925D-945248349377}"/>
              </a:ext>
            </a:extLst>
          </p:cNvPr>
          <p:cNvGrpSpPr/>
          <p:nvPr/>
        </p:nvGrpSpPr>
        <p:grpSpPr>
          <a:xfrm>
            <a:off x="1019965" y="1394618"/>
            <a:ext cx="10152069" cy="2506329"/>
            <a:chOff x="713854" y="1282535"/>
            <a:chExt cx="10152069" cy="250632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E89BF6-5117-4DE9-BF2F-F6716F25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0" b="95111" l="2667" r="97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54" y="1282536"/>
              <a:ext cx="5069936" cy="2506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7F3910-BEF3-4124-ABCD-688CAF0D8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986" y="1282535"/>
              <a:ext cx="5069937" cy="2506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7848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0"/>
            <a:ext cx="25058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주요기술 및 차별화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0282" y="570736"/>
            <a:ext cx="42899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주요기술 소개 </a:t>
            </a: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</a:t>
            </a:r>
            <a:r>
              <a:rPr lang="ko-KR" altLang="en-US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안드로이드 블루투스</a:t>
            </a: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API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75510" y="1386628"/>
            <a:ext cx="1376983" cy="1294157"/>
          </a:xfrm>
          <a:prstGeom prst="ellips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568AEFF4-25BC-4F27-924A-753F2F35EEA9}"/>
              </a:ext>
            </a:extLst>
          </p:cNvPr>
          <p:cNvSpPr txBox="1"/>
          <p:nvPr/>
        </p:nvSpPr>
        <p:spPr>
          <a:xfrm>
            <a:off x="1394481" y="2388061"/>
            <a:ext cx="8762057" cy="10772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/>
            </a:pP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latinLnBrk="0">
              <a:defRPr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블루투스 통신을 이용하여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아두이노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기기와 스마트폰 사이의 무선 통신을 가능하게 한다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 algn="ctr" latinLnBrk="0">
              <a:defRPr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이러한 블루투스 기능은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Android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제공하는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Bluetooth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사용하여 구현할 수 있다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algn="ctr" latinLnBrk="0">
              <a:defRPr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Android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애플리케이션에서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Bluetooth API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사용하여 할 수 있는 작업은 다음과 같다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1E294EB-659B-4E1C-B8A0-4FE5529C0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2745" y="1376073"/>
            <a:ext cx="4045527" cy="1011987"/>
          </a:xfrm>
          <a:prstGeom prst="rect">
            <a:avLst/>
          </a:prstGeom>
        </p:spPr>
      </p:pic>
      <p:sp>
        <p:nvSpPr>
          <p:cNvPr id="11" name="Rect 0">
            <a:extLst>
              <a:ext uri="{FF2B5EF4-FFF2-40B4-BE49-F238E27FC236}">
                <a16:creationId xmlns:a16="http://schemas.microsoft.com/office/drawing/2014/main" id="{EAE45881-58C3-47B7-99F1-ED3F5678335A}"/>
              </a:ext>
            </a:extLst>
          </p:cNvPr>
          <p:cNvSpPr txBox="1"/>
          <p:nvPr/>
        </p:nvSpPr>
        <p:spPr>
          <a:xfrm>
            <a:off x="1394481" y="3901285"/>
            <a:ext cx="8762057" cy="156966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다른 블루투스 기기 스캔</a:t>
            </a:r>
          </a:p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페어링된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블루투스 기기에 대한 로컬 블루투스 어댑터 쿼리</a:t>
            </a:r>
          </a:p>
          <a:p>
            <a:pPr marL="285750" indent="-285750" latinLnBrk="0">
              <a:buFont typeface="Arial"/>
              <a:buChar char="•"/>
              <a:defRPr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RFCOMM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채널 설정</a:t>
            </a:r>
          </a:p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검색을 통해 다른 기기에 연결</a:t>
            </a:r>
          </a:p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기기 간 데이터 전송 및 수신</a:t>
            </a:r>
          </a:p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다중 연결 관리</a:t>
            </a:r>
          </a:p>
        </p:txBody>
      </p:sp>
    </p:spTree>
    <p:extLst>
      <p:ext uri="{BB962C8B-B14F-4D97-AF65-F5344CB8AC3E}">
        <p14:creationId xmlns:p14="http://schemas.microsoft.com/office/powerpoint/2010/main" val="6313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0"/>
            <a:ext cx="25058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주요기술 및 차별화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0282" y="570736"/>
            <a:ext cx="28536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주요기술 소개 </a:t>
            </a: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 Node.js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DD56056-F676-45C2-9658-24C549A17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8826" y="1154545"/>
            <a:ext cx="4794346" cy="2161309"/>
          </a:xfrm>
          <a:prstGeom prst="rect">
            <a:avLst/>
          </a:prstGeom>
        </p:spPr>
      </p:pic>
      <p:sp>
        <p:nvSpPr>
          <p:cNvPr id="44" name="Rect 0">
            <a:extLst>
              <a:ext uri="{FF2B5EF4-FFF2-40B4-BE49-F238E27FC236}">
                <a16:creationId xmlns:a16="http://schemas.microsoft.com/office/drawing/2014/main" id="{6418801B-AF88-4889-970F-83730A53C656}"/>
              </a:ext>
            </a:extLst>
          </p:cNvPr>
          <p:cNvSpPr txBox="1"/>
          <p:nvPr/>
        </p:nvSpPr>
        <p:spPr>
          <a:xfrm>
            <a:off x="1351631" y="3745347"/>
            <a:ext cx="9488737" cy="113877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/>
            </a:pPr>
            <a: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Node.js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자바스크립트 엔진인 ‘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V8’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위에서 동작하는 이벤트 처리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I/O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프레임워크다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서버 환경에서 자바스크립트로 애플리케이션을 작성할 수 있도록 도와준다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즉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프론트엔드와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백엔드를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JavaScript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동일한 언어로 다같이 관리할 수 있으며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이것이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Node.js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가장 큰 장점이다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이외에도 비동기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I/O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방식을 사용하여 서버의 성능을 높일 수 있고 서버확장의 용이성 등 다양한 장점이 있어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Node.js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웹 개발에 널리 사용되고 있다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8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0"/>
            <a:ext cx="25058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주요기술 및 차별화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0282" y="570736"/>
            <a:ext cx="10567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dirty="0">
                <a:ln w="9525"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차별화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655662" y="2622242"/>
            <a:ext cx="1778000" cy="1613516"/>
          </a:xfrm>
          <a:prstGeom prst="ellipse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8000" y="4634884"/>
            <a:ext cx="1778000" cy="1613516"/>
          </a:xfrm>
          <a:prstGeom prst="ellipse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659211" y="4628533"/>
            <a:ext cx="1778000" cy="1613516"/>
          </a:xfrm>
          <a:prstGeom prst="ellipse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67011" y="1239749"/>
            <a:ext cx="1778000" cy="1613516"/>
          </a:xfrm>
          <a:prstGeom prst="ellipse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51621" y="3542886"/>
            <a:ext cx="1586537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차별성</a:t>
            </a:r>
            <a:endParaRPr lang="ko-KR" altLang="en-US" sz="3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75510" y="1386628"/>
            <a:ext cx="1376983" cy="1294157"/>
          </a:xfrm>
          <a:prstGeom prst="ellips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668890" y="2622242"/>
            <a:ext cx="1778000" cy="1613516"/>
          </a:xfrm>
          <a:prstGeom prst="ellipse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885327" y="2769122"/>
            <a:ext cx="1376983" cy="1294157"/>
          </a:xfrm>
          <a:prstGeom prst="ellips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7525042" y="2769121"/>
            <a:ext cx="1376983" cy="1294157"/>
          </a:xfrm>
          <a:prstGeom prst="ellips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6661327" y="4628532"/>
            <a:ext cx="1778000" cy="1613516"/>
          </a:xfrm>
          <a:prstGeom prst="ellipse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6869826" y="4775412"/>
            <a:ext cx="1376983" cy="1294157"/>
          </a:xfrm>
          <a:prstGeom prst="ellips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318000" y="4630649"/>
            <a:ext cx="1778000" cy="1613516"/>
          </a:xfrm>
          <a:prstGeom prst="ellipse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526499" y="4777529"/>
            <a:ext cx="1376983" cy="1294157"/>
          </a:xfrm>
          <a:prstGeom prst="ellips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3" name="Rect 0"/>
          <p:cNvSpPr txBox="1"/>
          <p:nvPr/>
        </p:nvSpPr>
        <p:spPr>
          <a:xfrm>
            <a:off x="396823" y="2896399"/>
            <a:ext cx="3380738" cy="10772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위치를 기반으로 주변에 운동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테니스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축구 등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같이 할 수 있는 모임들과 주변 운동 장소를 알려줌</a:t>
            </a:r>
          </a:p>
        </p:txBody>
      </p:sp>
      <p:sp>
        <p:nvSpPr>
          <p:cNvPr id="74" name="Rect 0"/>
          <p:cNvSpPr txBox="1"/>
          <p:nvPr/>
        </p:nvSpPr>
        <p:spPr>
          <a:xfrm>
            <a:off x="1229814" y="4929779"/>
            <a:ext cx="3348990" cy="1071182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주변에 같은 운동을 추천 받은 이용자를 추천해 같이 운동을 하면서 운동에 대한 동기부여와 신체활동을 극대화함</a:t>
            </a:r>
          </a:p>
        </p:txBody>
      </p:sp>
      <p:sp>
        <p:nvSpPr>
          <p:cNvPr id="75" name="Rect 0"/>
          <p:cNvSpPr txBox="1"/>
          <p:nvPr/>
        </p:nvSpPr>
        <p:spPr>
          <a:xfrm>
            <a:off x="8523158" y="5405672"/>
            <a:ext cx="3348989" cy="83099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타이머 기능을 이용해 운동 시작 전 심박수와 운동 후 심박수를 제공해 운동에 대한 피드백을 제공해줌</a:t>
            </a:r>
          </a:p>
        </p:txBody>
      </p:sp>
      <p:sp>
        <p:nvSpPr>
          <p:cNvPr id="76" name="Rect 0"/>
          <p:cNvSpPr txBox="1"/>
          <p:nvPr/>
        </p:nvSpPr>
        <p:spPr>
          <a:xfrm>
            <a:off x="8843010" y="3725333"/>
            <a:ext cx="3348990" cy="10712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달력에 자신의 운동 기록이 저장될 뿐만 아니라 그 기록을 토대로 부족한 운동량과 부위별 운동을 추천해줌</a:t>
            </a:r>
          </a:p>
        </p:txBody>
      </p:sp>
      <p:sp>
        <p:nvSpPr>
          <p:cNvPr id="77" name="Rect 0"/>
          <p:cNvSpPr txBox="1"/>
          <p:nvPr/>
        </p:nvSpPr>
        <p:spPr>
          <a:xfrm>
            <a:off x="7529159" y="1282689"/>
            <a:ext cx="3348990" cy="83099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latinLnBrk="0">
              <a:buFont typeface="Arial"/>
              <a:buChar char="•"/>
              <a:defRPr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 측정을 통한 자신에게 맞는 운동 강도 추천 및 몸 상태에 대한 정보 확인이 가능함</a:t>
            </a:r>
          </a:p>
        </p:txBody>
      </p:sp>
      <p:sp>
        <p:nvSpPr>
          <p:cNvPr id="78" name="타원 77"/>
          <p:cNvSpPr/>
          <p:nvPr/>
        </p:nvSpPr>
        <p:spPr>
          <a:xfrm>
            <a:off x="7198819" y="2635041"/>
            <a:ext cx="1778000" cy="1613516"/>
          </a:xfrm>
          <a:prstGeom prst="ellipse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407318" y="2781921"/>
            <a:ext cx="1376983" cy="1294157"/>
          </a:xfrm>
          <a:prstGeom prst="ellips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99188" y="2269912"/>
            <a:ext cx="673206" cy="367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>
                <a:ln w="9525"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코치</a:t>
            </a:r>
            <a:endParaRPr lang="ko-KR" altLang="en-US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10954" y="3656027"/>
            <a:ext cx="673206" cy="367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>
                <a:ln w="9525"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추천</a:t>
            </a:r>
            <a:endParaRPr lang="ko-KR" altLang="en-US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279900" y="3623521"/>
            <a:ext cx="673206" cy="367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n w="9525"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모임</a:t>
            </a: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762954" y="5659300"/>
            <a:ext cx="1047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>
                <a:ln w="9525"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동기부여</a:t>
            </a:r>
            <a:endParaRPr lang="ko-KR" altLang="en-US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1042" y="2810267"/>
            <a:ext cx="870827" cy="870827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499446"/>
            <a:ext cx="737023" cy="737023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61369" y="2696119"/>
            <a:ext cx="1068131" cy="1068131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25638" y="4818078"/>
            <a:ext cx="814885" cy="81488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130535" y="4845291"/>
            <a:ext cx="867805" cy="867805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7221765" y="5680920"/>
            <a:ext cx="1054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n w="9525"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타이머</a:t>
            </a: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 rot="16200000" flipH="1">
            <a:off x="4489337" y="4380979"/>
            <a:ext cx="545525" cy="17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51" idx="2"/>
          </p:cNvCxnSpPr>
          <p:nvPr/>
        </p:nvCxnSpPr>
        <p:spPr>
          <a:xfrm flipV="1">
            <a:off x="4840033" y="2046507"/>
            <a:ext cx="726978" cy="615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51" idx="6"/>
            <a:endCxn id="78" idx="0"/>
          </p:cNvCxnSpPr>
          <p:nvPr/>
        </p:nvCxnSpPr>
        <p:spPr>
          <a:xfrm>
            <a:off x="7345014" y="2046505"/>
            <a:ext cx="742805" cy="588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78" idx="4"/>
          </p:cNvCxnSpPr>
          <p:nvPr/>
        </p:nvCxnSpPr>
        <p:spPr>
          <a:xfrm rot="5400000">
            <a:off x="7724720" y="4411865"/>
            <a:ext cx="526415" cy="199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6096000" y="5536969"/>
            <a:ext cx="623054" cy="17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2195" y="-1164592"/>
            <a:ext cx="4943475" cy="2867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1209" y="2817050"/>
            <a:ext cx="2381250" cy="1524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 rot="2540287">
            <a:off x="7426830" y="873032"/>
            <a:ext cx="2269575" cy="2269575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rot="2540287">
            <a:off x="9660714" y="-701300"/>
            <a:ext cx="2552699" cy="255269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2540287">
            <a:off x="5901971" y="-1383464"/>
            <a:ext cx="1881137" cy="1881137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2540287">
            <a:off x="8467743" y="-557744"/>
            <a:ext cx="911775" cy="911775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2540287">
            <a:off x="8734706" y="3361935"/>
            <a:ext cx="1700188" cy="1700188"/>
          </a:xfrm>
          <a:prstGeom prst="roundRect">
            <a:avLst>
              <a:gd name="adj" fmla="val 11708"/>
            </a:avLst>
          </a:prstGeom>
          <a:solidFill>
            <a:srgbClr val="00AAC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2540287">
            <a:off x="11651847" y="1528038"/>
            <a:ext cx="1700188" cy="170018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 rot="2540287">
            <a:off x="10747823" y="2956798"/>
            <a:ext cx="1367039" cy="136703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rot="2540287">
            <a:off x="6906617" y="767534"/>
            <a:ext cx="1383171" cy="1383171"/>
          </a:xfrm>
          <a:prstGeom prst="roundRect">
            <a:avLst>
              <a:gd name="adj" fmla="val 11708"/>
            </a:avLst>
          </a:prstGeom>
          <a:solidFill>
            <a:srgbClr val="00AACF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rot="2540287">
            <a:off x="5679604" y="376620"/>
            <a:ext cx="539509" cy="53950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rot="2540287">
            <a:off x="-1997483" y="3645613"/>
            <a:ext cx="2685419" cy="268541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rot="2540287">
            <a:off x="1063131" y="5127578"/>
            <a:ext cx="357849" cy="35784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2540287">
            <a:off x="9850017" y="2249517"/>
            <a:ext cx="1060410" cy="1060410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 rot="2540287">
            <a:off x="9776229" y="4115992"/>
            <a:ext cx="1010794" cy="1010794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577524" y="2323273"/>
            <a:ext cx="39789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  <a:endParaRPr lang="ko-KR" altLang="en-US" sz="5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686461" y="3410308"/>
            <a:ext cx="478087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18347" y="3654173"/>
            <a:ext cx="32496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이상으로 발표를 마치겠습니다</a:t>
            </a:r>
          </a:p>
        </p:txBody>
      </p:sp>
      <p:sp>
        <p:nvSpPr>
          <p:cNvPr id="21" name="모서리가 둥근 직사각형 20"/>
          <p:cNvSpPr/>
          <p:nvPr/>
        </p:nvSpPr>
        <p:spPr>
          <a:xfrm rot="2540287">
            <a:off x="11994904" y="4118352"/>
            <a:ext cx="539509" cy="539509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66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개발아이템 소개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배경 및 필요성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0280" y="3383438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 성인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 중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명은 운동 부족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운동부족은 각종 만성질병의 원인이 됨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338068" y="3383437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음주나 흡연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불규칙한 생활습관들이 </a:t>
            </a: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불러오는 각종 성인병들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496863" y="3383437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생활하면서 발생하는 스트레스를 </a:t>
            </a: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건전하게 해소해야 할 필요가 있음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A8A68A-C69A-4B0B-9B70-48678DEA4837}"/>
              </a:ext>
            </a:extLst>
          </p:cNvPr>
          <p:cNvGrpSpPr/>
          <p:nvPr/>
        </p:nvGrpSpPr>
        <p:grpSpPr>
          <a:xfrm>
            <a:off x="4457714" y="4710918"/>
            <a:ext cx="3387096" cy="1888196"/>
            <a:chOff x="4402450" y="4749497"/>
            <a:chExt cx="3387096" cy="188819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F684278-7FD9-4534-B495-5480C1424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451" y="4749497"/>
              <a:ext cx="3387095" cy="1847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84CC2E-E311-484D-A0DF-6FA452373956}"/>
                </a:ext>
              </a:extLst>
            </p:cNvPr>
            <p:cNvGrpSpPr/>
            <p:nvPr/>
          </p:nvGrpSpPr>
          <p:grpSpPr>
            <a:xfrm>
              <a:off x="4402450" y="6174926"/>
              <a:ext cx="3387095" cy="462767"/>
              <a:chOff x="4402451" y="6120049"/>
              <a:chExt cx="3387095" cy="4627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65B9E29-8D6E-4331-9FE1-2435299C56F8}"/>
                  </a:ext>
                </a:extLst>
              </p:cNvPr>
              <p:cNvSpPr/>
              <p:nvPr/>
            </p:nvSpPr>
            <p:spPr>
              <a:xfrm>
                <a:off x="4402451" y="6120049"/>
                <a:ext cx="3387095" cy="430909"/>
              </a:xfrm>
              <a:prstGeom prst="rect">
                <a:avLst/>
              </a:prstGeom>
              <a:solidFill>
                <a:srgbClr val="00AACF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CCECD4-018C-42E9-BDFE-E7784B36797D}"/>
                  </a:ext>
                </a:extLst>
              </p:cNvPr>
              <p:cNvSpPr txBox="1"/>
              <p:nvPr/>
            </p:nvSpPr>
            <p:spPr>
              <a:xfrm>
                <a:off x="4514469" y="6121151"/>
                <a:ext cx="3163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400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이 모든 것을 해결해주는 </a:t>
                </a:r>
                <a:r>
                  <a:rPr kumimoji="0" lang="ko-KR" altLang="en-US" sz="2400" b="1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운동</a:t>
                </a:r>
                <a:endParaRPr lang="ko-KR" altLang="en-US" sz="2800" b="1" dirty="0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65D3F4-303B-45C7-B480-0A390E0D7BA1}"/>
              </a:ext>
            </a:extLst>
          </p:cNvPr>
          <p:cNvGrpSpPr/>
          <p:nvPr/>
        </p:nvGrpSpPr>
        <p:grpSpPr>
          <a:xfrm>
            <a:off x="492198" y="1078312"/>
            <a:ext cx="3508427" cy="2073085"/>
            <a:chOff x="422476" y="2050742"/>
            <a:chExt cx="3508427" cy="207308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39C236-E8B8-4483-8220-16F070D6D282}"/>
                </a:ext>
              </a:extLst>
            </p:cNvPr>
            <p:cNvSpPr/>
            <p:nvPr/>
          </p:nvSpPr>
          <p:spPr>
            <a:xfrm>
              <a:off x="422476" y="2050742"/>
              <a:ext cx="3508427" cy="2073085"/>
            </a:xfrm>
            <a:prstGeom prst="roundRect">
              <a:avLst/>
            </a:prstGeom>
            <a:solidFill>
              <a:srgbClr val="DAE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79274" y="3686085"/>
              <a:ext cx="203132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80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현대인의 </a:t>
              </a:r>
              <a:r>
                <a:rPr lang="ko-KR" altLang="en-US" sz="200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운동 부족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AC1990-46CB-43D2-A2D1-4890C1D3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16" b="95573" l="6719" r="935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03" y="2160762"/>
              <a:ext cx="1386674" cy="1664008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21599973" lon="10799977" rev="46"/>
              </a:camera>
              <a:lightRig rig="threePt" dir="t"/>
            </a:scene3d>
          </p:spPr>
        </p:pic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07844558-3543-4A96-92F5-42C3DB5A77B6}"/>
                </a:ext>
              </a:extLst>
            </p:cNvPr>
            <p:cNvSpPr/>
            <p:nvPr/>
          </p:nvSpPr>
          <p:spPr>
            <a:xfrm>
              <a:off x="2633390" y="2215616"/>
              <a:ext cx="534177" cy="1473457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547024-A4D0-4C93-9A4D-D5A7C628A51F}"/>
              </a:ext>
            </a:extLst>
          </p:cNvPr>
          <p:cNvGrpSpPr/>
          <p:nvPr/>
        </p:nvGrpSpPr>
        <p:grpSpPr>
          <a:xfrm>
            <a:off x="4360143" y="1070688"/>
            <a:ext cx="3582239" cy="2088332"/>
            <a:chOff x="4351718" y="1519219"/>
            <a:chExt cx="3582239" cy="208833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77495F1-21B0-4216-B3EC-51BA33240FED}"/>
                </a:ext>
              </a:extLst>
            </p:cNvPr>
            <p:cNvGrpSpPr/>
            <p:nvPr/>
          </p:nvGrpSpPr>
          <p:grpSpPr>
            <a:xfrm>
              <a:off x="4351718" y="1534466"/>
              <a:ext cx="3582239" cy="2073085"/>
              <a:chOff x="422476" y="2050742"/>
              <a:chExt cx="3582239" cy="2073085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DDD142AD-1A0A-4E45-802A-953B2A8ADD09}"/>
                  </a:ext>
                </a:extLst>
              </p:cNvPr>
              <p:cNvSpPr/>
              <p:nvPr/>
            </p:nvSpPr>
            <p:spPr>
              <a:xfrm>
                <a:off x="422476" y="2050742"/>
                <a:ext cx="3508427" cy="2073085"/>
              </a:xfrm>
              <a:prstGeom prst="roundRect">
                <a:avLst/>
              </a:prstGeom>
              <a:solidFill>
                <a:srgbClr val="DAEF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AB3EAF-C317-41DA-A4DA-8B912C47CD7E}"/>
                  </a:ext>
                </a:extLst>
              </p:cNvPr>
              <p:cNvSpPr txBox="1"/>
              <p:nvPr/>
            </p:nvSpPr>
            <p:spPr>
              <a:xfrm>
                <a:off x="510267" y="3705268"/>
                <a:ext cx="34944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400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고혈압</a:t>
                </a:r>
                <a:r>
                  <a:rPr lang="en-US" altLang="ko-KR" sz="18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ko-KR" altLang="en-US" sz="18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당뇨병</a:t>
                </a:r>
                <a:r>
                  <a:rPr lang="en-US" altLang="ko-KR" sz="18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8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등의 각종 </a:t>
                </a:r>
                <a:r>
                  <a:rPr lang="ko-KR" altLang="en-US" sz="20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srgbClr val="FF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성인병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018487-41E8-4EC7-B293-CB204BAC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718" y="1519219"/>
              <a:ext cx="3514239" cy="1631599"/>
            </a:xfrm>
            <a:prstGeom prst="roundRect">
              <a:avLst/>
            </a:prstGeom>
            <a:ln>
              <a:solidFill>
                <a:srgbClr val="DAEFF8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19C9F8-87D4-4FDF-A470-60B07E27778B}"/>
              </a:ext>
            </a:extLst>
          </p:cNvPr>
          <p:cNvGrpSpPr/>
          <p:nvPr/>
        </p:nvGrpSpPr>
        <p:grpSpPr>
          <a:xfrm>
            <a:off x="8383484" y="912321"/>
            <a:ext cx="3508427" cy="2216029"/>
            <a:chOff x="8294103" y="1342295"/>
            <a:chExt cx="3508427" cy="221602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30B232-1E56-4FC9-B7F0-679DFC88FFEF}"/>
                </a:ext>
              </a:extLst>
            </p:cNvPr>
            <p:cNvGrpSpPr/>
            <p:nvPr/>
          </p:nvGrpSpPr>
          <p:grpSpPr>
            <a:xfrm>
              <a:off x="8294103" y="1342295"/>
              <a:ext cx="3508427" cy="2216029"/>
              <a:chOff x="8294103" y="1342295"/>
              <a:chExt cx="3508427" cy="2216029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11F3168-99A5-4EF0-9500-A5C84A2F1BA7}"/>
                  </a:ext>
                </a:extLst>
              </p:cNvPr>
              <p:cNvGrpSpPr/>
              <p:nvPr/>
            </p:nvGrpSpPr>
            <p:grpSpPr>
              <a:xfrm>
                <a:off x="8294103" y="1485239"/>
                <a:ext cx="3508427" cy="2073085"/>
                <a:chOff x="422476" y="2050742"/>
                <a:chExt cx="3508427" cy="2073085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EEE966E9-5DF2-46AC-9B35-7D61F9757DA6}"/>
                    </a:ext>
                  </a:extLst>
                </p:cNvPr>
                <p:cNvSpPr/>
                <p:nvPr/>
              </p:nvSpPr>
              <p:spPr>
                <a:xfrm>
                  <a:off x="422476" y="2050742"/>
                  <a:ext cx="3508427" cy="2073085"/>
                </a:xfrm>
                <a:prstGeom prst="roundRect">
                  <a:avLst/>
                </a:prstGeom>
                <a:solidFill>
                  <a:srgbClr val="DAEF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963EB9B-E5AC-4B6D-AFB2-0CAF7EE7EBF1}"/>
                    </a:ext>
                  </a:extLst>
                </p:cNvPr>
                <p:cNvSpPr txBox="1"/>
                <p:nvPr/>
              </p:nvSpPr>
              <p:spPr>
                <a:xfrm>
                  <a:off x="574393" y="3716321"/>
                  <a:ext cx="322327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4000">
                      <a:solidFill>
                        <a:schemeClr val="bg1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defRPr>
                  </a:lvl1pPr>
                </a:lstStyle>
                <a:p>
                  <a:pPr algn="ctr"/>
                  <a:endParaRPr lang="ko-KR" altLang="en-US" sz="1800" b="1" dirty="0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A3B35C0-CF3F-4079-9925-EF0F734A7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48" b="95202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232" y="1342295"/>
                <a:ext cx="3227649" cy="1851969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279426-3EA4-478C-B805-4EBF65DEE314}"/>
                </a:ext>
              </a:extLst>
            </p:cNvPr>
            <p:cNvSpPr txBox="1"/>
            <p:nvPr/>
          </p:nvSpPr>
          <p:spPr>
            <a:xfrm>
              <a:off x="8522730" y="3112644"/>
              <a:ext cx="30926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일상에서 받는 정신적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스트레스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45B2C66-B682-4CB2-A147-6026F90CDF4E}"/>
              </a:ext>
            </a:extLst>
          </p:cNvPr>
          <p:cNvCxnSpPr>
            <a:cxnSpLocks/>
          </p:cNvCxnSpPr>
          <p:nvPr/>
        </p:nvCxnSpPr>
        <p:spPr>
          <a:xfrm flipH="1">
            <a:off x="8544613" y="4159135"/>
            <a:ext cx="2066307" cy="51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DFBCF69-DFB4-455B-A4F3-6F39310974B4}"/>
              </a:ext>
            </a:extLst>
          </p:cNvPr>
          <p:cNvCxnSpPr>
            <a:cxnSpLocks/>
          </p:cNvCxnSpPr>
          <p:nvPr/>
        </p:nvCxnSpPr>
        <p:spPr>
          <a:xfrm flipH="1">
            <a:off x="6149472" y="4029768"/>
            <a:ext cx="3581" cy="589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5DF44F1-5F6D-466B-BE46-5912BD564139}"/>
              </a:ext>
            </a:extLst>
          </p:cNvPr>
          <p:cNvCxnSpPr>
            <a:cxnSpLocks/>
          </p:cNvCxnSpPr>
          <p:nvPr/>
        </p:nvCxnSpPr>
        <p:spPr>
          <a:xfrm>
            <a:off x="1772234" y="4159135"/>
            <a:ext cx="2066307" cy="51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65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7A580B61-9253-42E6-A211-B2220B992D4E}"/>
              </a:ext>
            </a:extLst>
          </p:cNvPr>
          <p:cNvGraphicFramePr/>
          <p:nvPr/>
        </p:nvGraphicFramePr>
        <p:xfrm>
          <a:off x="308757" y="646113"/>
          <a:ext cx="11352811" cy="5697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개발아이템 소개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145129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개발아이템 소개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배경 및 필요성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95192" y="2685094"/>
            <a:ext cx="843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하지만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방법을 모른 채 혼자서 하는 운동은 쉽게 포기하게 되는 등 동기부여가 약하다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46660" y="3229205"/>
            <a:ext cx="8130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그래서 생각해낸 것이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심박수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측정해주는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00B0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웨어러블 기기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그것과 연동되는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00B0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운동 추천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및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00B0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기능을 갖춘 애플리케이션입니다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CCECD4-018C-42E9-BDFE-E7784B36797D}"/>
              </a:ext>
            </a:extLst>
          </p:cNvPr>
          <p:cNvSpPr txBox="1"/>
          <p:nvPr/>
        </p:nvSpPr>
        <p:spPr>
          <a:xfrm>
            <a:off x="4831826" y="6247076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 dirty="0" err="1"/>
              <a:t>이를해결</a:t>
            </a:r>
            <a:r>
              <a:rPr lang="ko-KR" altLang="en-US" sz="1800" dirty="0"/>
              <a:t> 해주는 운동</a:t>
            </a:r>
            <a:r>
              <a:rPr lang="en-US" altLang="ko-KR" sz="1800" dirty="0"/>
              <a:t>(</a:t>
            </a:r>
            <a:r>
              <a:rPr lang="ko-KR" altLang="en-US" sz="1800" dirty="0"/>
              <a:t>강조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E4369E-511D-4A02-966B-AC5702A40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02" y="798174"/>
            <a:ext cx="3713898" cy="1829901"/>
          </a:xfrm>
          <a:prstGeom prst="round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145325-B047-4458-99FD-4E75603FD3F7}"/>
              </a:ext>
            </a:extLst>
          </p:cNvPr>
          <p:cNvGrpSpPr/>
          <p:nvPr/>
        </p:nvGrpSpPr>
        <p:grpSpPr>
          <a:xfrm>
            <a:off x="290350" y="4337996"/>
            <a:ext cx="11443402" cy="1692000"/>
            <a:chOff x="549566" y="4575087"/>
            <a:chExt cx="11443402" cy="1692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60ABB9E-5847-4C5B-A55E-2E44CC9CEE9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66" y="4575087"/>
              <a:ext cx="3240000" cy="1692000"/>
            </a:xfrm>
            <a:prstGeom prst="roundRect">
              <a:avLst/>
            </a:prstGeom>
            <a:ln>
              <a:solidFill>
                <a:srgbClr val="5B9BD5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9AF309D-8BF9-4022-80B3-3061A936768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297" y="4575087"/>
              <a:ext cx="3240000" cy="1692000"/>
            </a:xfrm>
            <a:prstGeom prst="roundRect">
              <a:avLst/>
            </a:prstGeom>
            <a:ln>
              <a:solidFill>
                <a:srgbClr val="5B9BD5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184BBC-4141-4422-A556-DE88AC06DF3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2968" y="4575087"/>
              <a:ext cx="3240000" cy="1692000"/>
            </a:xfrm>
            <a:prstGeom prst="roundRect">
              <a:avLst/>
            </a:prstGeom>
            <a:ln>
              <a:solidFill>
                <a:srgbClr val="5B9BD5"/>
              </a:solidFill>
            </a:ln>
          </p:spPr>
        </p:pic>
        <p:sp>
          <p:nvSpPr>
            <p:cNvPr id="15" name="더하기 기호 14">
              <a:extLst>
                <a:ext uri="{FF2B5EF4-FFF2-40B4-BE49-F238E27FC236}">
                  <a16:creationId xmlns:a16="http://schemas.microsoft.com/office/drawing/2014/main" id="{83A860E3-2881-40E3-B767-177638E1940B}"/>
                </a:ext>
              </a:extLst>
            </p:cNvPr>
            <p:cNvSpPr/>
            <p:nvPr/>
          </p:nvSpPr>
          <p:spPr>
            <a:xfrm>
              <a:off x="3938914" y="5108502"/>
              <a:ext cx="566035" cy="625171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16" name="같음 기호 15">
              <a:extLst>
                <a:ext uri="{FF2B5EF4-FFF2-40B4-BE49-F238E27FC236}">
                  <a16:creationId xmlns:a16="http://schemas.microsoft.com/office/drawing/2014/main" id="{556BA45E-17E1-4D81-B9D8-013711CC59B2}"/>
                </a:ext>
              </a:extLst>
            </p:cNvPr>
            <p:cNvSpPr/>
            <p:nvPr/>
          </p:nvSpPr>
          <p:spPr>
            <a:xfrm>
              <a:off x="8043645" y="5196651"/>
              <a:ext cx="559977" cy="448872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7629CF-55E5-48E0-AFD0-B29B4B27AED3}"/>
              </a:ext>
            </a:extLst>
          </p:cNvPr>
          <p:cNvGrpSpPr/>
          <p:nvPr/>
        </p:nvGrpSpPr>
        <p:grpSpPr>
          <a:xfrm>
            <a:off x="257381" y="6267166"/>
            <a:ext cx="11509340" cy="369332"/>
            <a:chOff x="260693" y="6267166"/>
            <a:chExt cx="11509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088654-BFBD-43FC-B152-0E7E376C38D9}"/>
                </a:ext>
              </a:extLst>
            </p:cNvPr>
            <p:cNvSpPr txBox="1"/>
            <p:nvPr/>
          </p:nvSpPr>
          <p:spPr>
            <a:xfrm>
              <a:off x="260693" y="6267166"/>
              <a:ext cx="338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운동에 도움을 주는 웨어러블 기기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F2D369-105E-42F7-A8CD-2FB39AE152F0}"/>
                </a:ext>
              </a:extLst>
            </p:cNvPr>
            <p:cNvSpPr txBox="1"/>
            <p:nvPr/>
          </p:nvSpPr>
          <p:spPr>
            <a:xfrm>
              <a:off x="4574230" y="6267166"/>
              <a:ext cx="3036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운동 커뮤니티를 통한 동기부여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CA16E6-2E66-4D13-A99D-88DCF471D4CD}"/>
                </a:ext>
              </a:extLst>
            </p:cNvPr>
            <p:cNvSpPr txBox="1"/>
            <p:nvPr/>
          </p:nvSpPr>
          <p:spPr>
            <a:xfrm>
              <a:off x="8541824" y="6267166"/>
              <a:ext cx="322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성공적인 운동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30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개발아이템 소개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개발환경 및 개발기술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3599384" y="1853504"/>
            <a:ext cx="2482160" cy="1823628"/>
          </a:xfrm>
          <a:prstGeom prst="roundRect">
            <a:avLst/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599384" y="3779536"/>
            <a:ext cx="2482160" cy="1823628"/>
          </a:xfrm>
          <a:prstGeom prst="roundRect">
            <a:avLst/>
          </a:prstGeom>
          <a:solidFill>
            <a:schemeClr val="bg1"/>
          </a:solidFill>
          <a:ln>
            <a:solidFill>
              <a:srgbClr val="7F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86657" y="1853504"/>
            <a:ext cx="2482160" cy="1823628"/>
          </a:xfrm>
          <a:prstGeom prst="roundRect">
            <a:avLst/>
          </a:prstGeom>
          <a:solidFill>
            <a:schemeClr val="bg1"/>
          </a:solidFill>
          <a:ln>
            <a:solidFill>
              <a:srgbClr val="00A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86657" y="3779536"/>
            <a:ext cx="2482160" cy="1823628"/>
          </a:xfrm>
          <a:prstGeom prst="roundRect">
            <a:avLst/>
          </a:prstGeom>
          <a:solidFill>
            <a:schemeClr val="bg1"/>
          </a:solidFill>
          <a:ln>
            <a:solidFill>
              <a:srgbClr val="006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47527" y="2063054"/>
            <a:ext cx="281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구축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65238" y="2475568"/>
            <a:ext cx="23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JSP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13468" y="4217699"/>
            <a:ext cx="248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디자인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13468" y="4607130"/>
            <a:ext cx="248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Adobe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일러스트레이터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5135" y="2063054"/>
            <a:ext cx="270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IOT 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5633" y="2460179"/>
            <a:ext cx="248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ARDUINO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5633" y="4217699"/>
            <a:ext cx="248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애플리케이션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5633" y="4607130"/>
            <a:ext cx="248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안드로이드 스튜디오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E7FDE-2C90-492C-B256-864E2768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64" y="2117618"/>
            <a:ext cx="1905000" cy="1295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E01A09-8503-42A1-A780-1AD12BECAE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10" y="3871767"/>
            <a:ext cx="2329729" cy="1550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2518BD-189F-4656-A516-4D47336635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08" y="3967737"/>
            <a:ext cx="2090057" cy="1454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3BAE73-FB57-458A-97A9-787244E81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48" y="2117618"/>
            <a:ext cx="2228538" cy="1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5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2540287">
            <a:off x="-20392" y="-77539"/>
            <a:ext cx="916722" cy="916722"/>
          </a:xfrm>
          <a:prstGeom prst="roundRect">
            <a:avLst>
              <a:gd name="adj" fmla="val 11708"/>
            </a:avLst>
          </a:prstGeom>
          <a:solidFill>
            <a:srgbClr val="00A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 rot="2540287">
            <a:off x="331996" y="-182173"/>
            <a:ext cx="686608" cy="686608"/>
          </a:xfrm>
          <a:prstGeom prst="roundRect">
            <a:avLst>
              <a:gd name="adj" fmla="val 11708"/>
            </a:avLst>
          </a:prstGeom>
          <a:solidFill>
            <a:srgbClr val="00AA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817" y="8843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9032" y="109071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개발아이템 소개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9032" y="51417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구성 모듈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7F392D6-1207-4D65-BAA0-0858880D7BE0}"/>
              </a:ext>
            </a:extLst>
          </p:cNvPr>
          <p:cNvGrpSpPr/>
          <p:nvPr/>
        </p:nvGrpSpPr>
        <p:grpSpPr>
          <a:xfrm>
            <a:off x="992026" y="2749134"/>
            <a:ext cx="2880000" cy="1440000"/>
            <a:chOff x="4627450" y="2658994"/>
            <a:chExt cx="2937100" cy="143251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39C236-E8B8-4483-8220-16F070D6D282}"/>
                </a:ext>
              </a:extLst>
            </p:cNvPr>
            <p:cNvSpPr/>
            <p:nvPr/>
          </p:nvSpPr>
          <p:spPr>
            <a:xfrm>
              <a:off x="4627450" y="2658994"/>
              <a:ext cx="2937100" cy="1432512"/>
            </a:xfrm>
            <a:prstGeom prst="roundRect">
              <a:avLst/>
            </a:prstGeom>
            <a:solidFill>
              <a:srgbClr val="DAE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820539-D5FB-43D6-B53D-79A4C87721C2}"/>
                </a:ext>
              </a:extLst>
            </p:cNvPr>
            <p:cNvSpPr txBox="1"/>
            <p:nvPr/>
          </p:nvSpPr>
          <p:spPr>
            <a:xfrm>
              <a:off x="5846261" y="3745258"/>
              <a:ext cx="499479" cy="255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App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CA053D6-7130-4D37-AB1E-54F36DA1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4" b="97015" l="4800" r="99200">
                          <a14:foregroundMark x1="20000" y1="47015" x2="40000" y2="38806"/>
                          <a14:foregroundMark x1="23200" y1="53731" x2="28000" y2="62687"/>
                          <a14:foregroundMark x1="47200" y1="44030" x2="56000" y2="57463"/>
                          <a14:foregroundMark x1="73600" y1="61940" x2="82400" y2="56716"/>
                          <a14:foregroundMark x1="69600" y1="37313" x2="80800" y2="44776"/>
                          <a14:foregroundMark x1="74400" y1="20896" x2="71200" y2="19403"/>
                          <a14:foregroundMark x1="31200" y1="22388" x2="31200" y2="15672"/>
                          <a14:foregroundMark x1="52000" y1="74627" x2="52800" y2="820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708" y="2792123"/>
              <a:ext cx="874584" cy="925513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473DB2-6D93-4EB2-A9F5-A8A02CB9BE98}"/>
              </a:ext>
            </a:extLst>
          </p:cNvPr>
          <p:cNvGrpSpPr/>
          <p:nvPr/>
        </p:nvGrpSpPr>
        <p:grpSpPr>
          <a:xfrm>
            <a:off x="992028" y="883506"/>
            <a:ext cx="2880000" cy="1440000"/>
            <a:chOff x="4627452" y="749644"/>
            <a:chExt cx="2937098" cy="143251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DD142AD-1A0A-4E45-802A-953B2A8ADD09}"/>
                </a:ext>
              </a:extLst>
            </p:cNvPr>
            <p:cNvSpPr/>
            <p:nvPr/>
          </p:nvSpPr>
          <p:spPr>
            <a:xfrm>
              <a:off x="4627452" y="749644"/>
              <a:ext cx="2937098" cy="1432512"/>
            </a:xfrm>
            <a:prstGeom prst="roundRect">
              <a:avLst/>
            </a:prstGeom>
            <a:solidFill>
              <a:srgbClr val="DAE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E144CE-5E0E-458B-B82F-8E5D58F6D1F2}"/>
                </a:ext>
              </a:extLst>
            </p:cNvPr>
            <p:cNvSpPr txBox="1"/>
            <p:nvPr/>
          </p:nvSpPr>
          <p:spPr>
            <a:xfrm>
              <a:off x="5658709" y="1835909"/>
              <a:ext cx="874584" cy="255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Arduino</a:t>
              </a:r>
              <a:r>
                <a:rPr lang="ko-KR" altLang="en-US" sz="180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736D29E-F7DA-43DA-9F74-5A70AC08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048" b="94231" l="9856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773" y="749644"/>
              <a:ext cx="1160457" cy="116045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196D504-2422-4C40-8375-38F49EAD83FF}"/>
              </a:ext>
            </a:extLst>
          </p:cNvPr>
          <p:cNvGrpSpPr/>
          <p:nvPr/>
        </p:nvGrpSpPr>
        <p:grpSpPr>
          <a:xfrm>
            <a:off x="992026" y="4634024"/>
            <a:ext cx="2880000" cy="1440000"/>
            <a:chOff x="4627450" y="4568344"/>
            <a:chExt cx="2937100" cy="143251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11F3168-99A5-4EF0-9500-A5C84A2F1BA7}"/>
                </a:ext>
              </a:extLst>
            </p:cNvPr>
            <p:cNvGrpSpPr/>
            <p:nvPr/>
          </p:nvGrpSpPr>
          <p:grpSpPr>
            <a:xfrm>
              <a:off x="4627450" y="4568344"/>
              <a:ext cx="2937100" cy="1432511"/>
              <a:chOff x="329223" y="2012568"/>
              <a:chExt cx="3508427" cy="2073085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EEE966E9-5DF2-46AC-9B35-7D61F9757DA6}"/>
                  </a:ext>
                </a:extLst>
              </p:cNvPr>
              <p:cNvSpPr/>
              <p:nvPr/>
            </p:nvSpPr>
            <p:spPr>
              <a:xfrm>
                <a:off x="329223" y="2012568"/>
                <a:ext cx="3508427" cy="2073085"/>
              </a:xfrm>
              <a:prstGeom prst="roundRect">
                <a:avLst/>
              </a:prstGeom>
              <a:solidFill>
                <a:srgbClr val="DAEF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3EB9B-E5AC-4B6D-AFB2-0CAF7EE7EBF1}"/>
                  </a:ext>
                </a:extLst>
              </p:cNvPr>
              <p:cNvSpPr txBox="1"/>
              <p:nvPr/>
            </p:nvSpPr>
            <p:spPr>
              <a:xfrm>
                <a:off x="574393" y="3716321"/>
                <a:ext cx="32232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400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algn="ctr"/>
                <a:endParaRPr lang="ko-KR" altLang="en-US" sz="18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30F010-16B1-4478-8D5A-D5A6C560C0D1}"/>
                </a:ext>
              </a:extLst>
            </p:cNvPr>
            <p:cNvSpPr txBox="1"/>
            <p:nvPr/>
          </p:nvSpPr>
          <p:spPr>
            <a:xfrm>
              <a:off x="5816952" y="5653567"/>
              <a:ext cx="558096" cy="255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Web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1EB2CC-0204-4AD6-A4CB-B299FDF3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724" y="4714452"/>
              <a:ext cx="924553" cy="924553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1DA01C-DB50-4260-9677-CD0D6B393465}"/>
              </a:ext>
            </a:extLst>
          </p:cNvPr>
          <p:cNvGrpSpPr/>
          <p:nvPr/>
        </p:nvGrpSpPr>
        <p:grpSpPr>
          <a:xfrm>
            <a:off x="4733485" y="2749134"/>
            <a:ext cx="2880000" cy="1440000"/>
            <a:chOff x="1085213" y="4577881"/>
            <a:chExt cx="2852581" cy="141343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5CF88E3-2AA6-4A12-B541-AA7A66C62B26}"/>
                </a:ext>
              </a:extLst>
            </p:cNvPr>
            <p:cNvSpPr/>
            <p:nvPr/>
          </p:nvSpPr>
          <p:spPr>
            <a:xfrm>
              <a:off x="1085213" y="4577881"/>
              <a:ext cx="2852581" cy="1413437"/>
            </a:xfrm>
            <a:prstGeom prst="roundRect">
              <a:avLst/>
            </a:prstGeom>
            <a:solidFill>
              <a:srgbClr val="DAE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728BE8-A14F-4BF8-A085-6773E3E288EE}"/>
                </a:ext>
              </a:extLst>
            </p:cNvPr>
            <p:cNvSpPr txBox="1"/>
            <p:nvPr/>
          </p:nvSpPr>
          <p:spPr>
            <a:xfrm>
              <a:off x="2163666" y="5621740"/>
              <a:ext cx="695675" cy="2518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Server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FC5A7F-1F72-43C1-BF51-B4B181618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706" y="4701334"/>
              <a:ext cx="765594" cy="952233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2A59F5A-04C2-4F81-BBA7-4697C8EA5BCF}"/>
              </a:ext>
            </a:extLst>
          </p:cNvPr>
          <p:cNvGrpSpPr/>
          <p:nvPr/>
        </p:nvGrpSpPr>
        <p:grpSpPr>
          <a:xfrm>
            <a:off x="4733485" y="4645953"/>
            <a:ext cx="2880000" cy="1440000"/>
            <a:chOff x="8254205" y="4568344"/>
            <a:chExt cx="2937101" cy="148720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027FD47-1709-40DA-AFC2-B93FCE6DA108}"/>
                </a:ext>
              </a:extLst>
            </p:cNvPr>
            <p:cNvSpPr/>
            <p:nvPr/>
          </p:nvSpPr>
          <p:spPr>
            <a:xfrm>
              <a:off x="8254205" y="4568344"/>
              <a:ext cx="2937101" cy="1487209"/>
            </a:xfrm>
            <a:prstGeom prst="roundRect">
              <a:avLst/>
            </a:prstGeom>
            <a:solidFill>
              <a:srgbClr val="DAE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8993BC-938A-425F-BF29-D13448563DC2}"/>
                </a:ext>
              </a:extLst>
            </p:cNvPr>
            <p:cNvSpPr txBox="1"/>
            <p:nvPr/>
          </p:nvSpPr>
          <p:spPr>
            <a:xfrm>
              <a:off x="9229074" y="5666685"/>
              <a:ext cx="987363" cy="2649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0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DataBase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C46099D-C3A0-4634-8AFA-674CBA38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233" y="4667142"/>
              <a:ext cx="907044" cy="111403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32B61F-44FF-4616-959E-4B496E83B24C}"/>
              </a:ext>
            </a:extLst>
          </p:cNvPr>
          <p:cNvGrpSpPr/>
          <p:nvPr/>
        </p:nvGrpSpPr>
        <p:grpSpPr>
          <a:xfrm flipH="1" flipV="1">
            <a:off x="3774995" y="4151756"/>
            <a:ext cx="944729" cy="330395"/>
            <a:chOff x="3802069" y="4200914"/>
            <a:chExt cx="944729" cy="330395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61303B29-6132-406E-B057-345D2C6FF16F}"/>
                </a:ext>
              </a:extLst>
            </p:cNvPr>
            <p:cNvCxnSpPr>
              <a:cxnSpLocks/>
            </p:cNvCxnSpPr>
            <p:nvPr/>
          </p:nvCxnSpPr>
          <p:spPr>
            <a:xfrm rot="-900000" flipH="1">
              <a:off x="3872204" y="4309836"/>
              <a:ext cx="874594" cy="22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8F5C4B5-4727-40E8-BE48-5EB849A6516F}"/>
                </a:ext>
              </a:extLst>
            </p:cNvPr>
            <p:cNvCxnSpPr>
              <a:cxnSpLocks/>
            </p:cNvCxnSpPr>
            <p:nvPr/>
          </p:nvCxnSpPr>
          <p:spPr>
            <a:xfrm rot="9900000" flipH="1">
              <a:off x="3802069" y="4200914"/>
              <a:ext cx="874594" cy="22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7E00838-3C55-425A-BB86-A318B61A6FAC}"/>
              </a:ext>
            </a:extLst>
          </p:cNvPr>
          <p:cNvGrpSpPr/>
          <p:nvPr/>
        </p:nvGrpSpPr>
        <p:grpSpPr>
          <a:xfrm rot="16200000">
            <a:off x="4191164" y="3225176"/>
            <a:ext cx="93051" cy="332771"/>
            <a:chOff x="6092418" y="4191392"/>
            <a:chExt cx="93051" cy="332771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B3509150-F13B-478C-BE3A-88A38F7E8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418" y="4194474"/>
              <a:ext cx="3582" cy="329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085AA525-6F61-4AD4-9789-8509C74752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1887" y="4191392"/>
              <a:ext cx="3582" cy="329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F9787F5-4D8B-47D8-88F5-7EF43F7507AA}"/>
              </a:ext>
            </a:extLst>
          </p:cNvPr>
          <p:cNvGrpSpPr/>
          <p:nvPr/>
        </p:nvGrpSpPr>
        <p:grpSpPr>
          <a:xfrm>
            <a:off x="2410470" y="2378928"/>
            <a:ext cx="93051" cy="332771"/>
            <a:chOff x="6092418" y="4191392"/>
            <a:chExt cx="93051" cy="332771"/>
          </a:xfrm>
        </p:grpSpPr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6B1EB3C-3262-42B0-B37A-540E904B9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418" y="4194474"/>
              <a:ext cx="3582" cy="329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82DA0B5-81C5-48EF-8909-404B65AC6C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1887" y="4191392"/>
              <a:ext cx="3582" cy="329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AA736D2-3599-47AA-8FE6-7673F7099DB9}"/>
              </a:ext>
            </a:extLst>
          </p:cNvPr>
          <p:cNvSpPr txBox="1"/>
          <p:nvPr/>
        </p:nvSpPr>
        <p:spPr>
          <a:xfrm>
            <a:off x="7683620" y="3751058"/>
            <a:ext cx="434424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Server</a:t>
            </a: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</a:t>
            </a: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구축하고 연동함</a:t>
            </a: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</a:t>
            </a: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웹은 각각의 기능을 수행하며</a:t>
            </a: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필요한 데이터를 </a:t>
            </a: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Server</a:t>
            </a: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요청</a:t>
            </a: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Server</a:t>
            </a: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요청 받은 데이터를 </a:t>
            </a: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로부터 받아와 사용자에게 제공</a:t>
            </a:r>
            <a:r>
              <a:rPr lang="en-US" altLang="ko-KR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F49BD9-B990-42FC-BC87-E2620B290C39}"/>
              </a:ext>
            </a:extLst>
          </p:cNvPr>
          <p:cNvSpPr txBox="1"/>
          <p:nvPr/>
        </p:nvSpPr>
        <p:spPr>
          <a:xfrm>
            <a:off x="4119643" y="1205805"/>
            <a:ext cx="4107682" cy="992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기기의 센서에서 얻은 데이터를 앱으로 전송</a:t>
            </a:r>
            <a:endParaRPr lang="en-US" altLang="ko-KR" sz="16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앱에서는 데이터를 바탕으로 작업 수행</a:t>
            </a:r>
            <a:endParaRPr lang="en-US" altLang="ko-KR" sz="16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다시 앱에서 디스플레이에 출력할 내용을 전송</a:t>
            </a:r>
            <a:endParaRPr lang="en-US" altLang="ko-KR" sz="16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05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82E6A64-D556-46DC-8DCE-C07A2A5E0085}"/>
              </a:ext>
            </a:extLst>
          </p:cNvPr>
          <p:cNvGrpSpPr/>
          <p:nvPr/>
        </p:nvGrpSpPr>
        <p:grpSpPr>
          <a:xfrm>
            <a:off x="2414050" y="4247934"/>
            <a:ext cx="93051" cy="332771"/>
            <a:chOff x="6092418" y="4191392"/>
            <a:chExt cx="93051" cy="332771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A1964E22-3769-46E8-ACF7-77AB6DCD8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418" y="4194474"/>
              <a:ext cx="3582" cy="329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27F8CD0-4447-4B9B-87B7-0702E3F89F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1887" y="4191392"/>
              <a:ext cx="3582" cy="329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B015009-361F-4805-BE4C-BB12FFD0670C}"/>
              </a:ext>
            </a:extLst>
          </p:cNvPr>
          <p:cNvGrpSpPr/>
          <p:nvPr/>
        </p:nvGrpSpPr>
        <p:grpSpPr>
          <a:xfrm>
            <a:off x="6126959" y="4262492"/>
            <a:ext cx="93051" cy="332771"/>
            <a:chOff x="6092418" y="4191392"/>
            <a:chExt cx="93051" cy="332771"/>
          </a:xfrm>
        </p:grpSpPr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FB845071-E6EC-408B-9989-BCFC83D17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418" y="4194474"/>
              <a:ext cx="3582" cy="329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7EE02FB4-F7CF-4F54-B7F0-EB4271F707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1887" y="4191392"/>
              <a:ext cx="3582" cy="329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074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2382</Words>
  <Application>Microsoft Office PowerPoint</Application>
  <PresentationFormat>와이드스크린</PresentationFormat>
  <Paragraphs>555</Paragraphs>
  <Slides>48</Slides>
  <Notes>37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KoPubWorld돋움체 Medium</vt:lpstr>
      <vt:lpstr>Arial</vt:lpstr>
      <vt:lpstr>맑은 고딕</vt:lpstr>
      <vt:lpstr>KoPub돋움체 Bold</vt:lpstr>
      <vt:lpstr>KoPubWorld돋움체 Light</vt:lpstr>
      <vt:lpstr>KoPubWorld돋움체 Bold</vt:lpstr>
      <vt:lpstr>KoPub돋움체 Medium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215</cp:lastModifiedBy>
  <cp:revision>40</cp:revision>
  <dcterms:created xsi:type="dcterms:W3CDTF">2019-07-27T04:38:51Z</dcterms:created>
  <dcterms:modified xsi:type="dcterms:W3CDTF">2022-06-07T04:40:40Z</dcterms:modified>
  <cp:contentStatus/>
</cp:coreProperties>
</file>